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26378"/>
              </p:ext>
            </p:extLst>
          </p:nvPr>
        </p:nvGraphicFramePr>
        <p:xfrm>
          <a:off x="177800" y="165100"/>
          <a:ext cx="6997700" cy="25572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Gotta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Go Fast-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ish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heels touching rear fault line. Handgun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 stock on belt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" name="Group 387">
            <a:extLst>
              <a:ext uri="{FF2B5EF4-FFF2-40B4-BE49-F238E27FC236}">
                <a16:creationId xmlns:a16="http://schemas.microsoft.com/office/drawing/2014/main" id="{F770738E-D969-814B-9B74-C0BDC9C443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97072" y="5301215"/>
            <a:ext cx="228600" cy="862013"/>
            <a:chOff x="1680" y="768"/>
            <a:chExt cx="144" cy="543"/>
          </a:xfrm>
        </p:grpSpPr>
        <p:sp>
          <p:nvSpPr>
            <p:cNvPr id="144" name="Line 388">
              <a:extLst>
                <a:ext uri="{FF2B5EF4-FFF2-40B4-BE49-F238E27FC236}">
                  <a16:creationId xmlns:a16="http://schemas.microsoft.com/office/drawing/2014/main" id="{DDCCC778-BF81-9242-B40B-E6E856F6E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389">
              <a:extLst>
                <a:ext uri="{FF2B5EF4-FFF2-40B4-BE49-F238E27FC236}">
                  <a16:creationId xmlns:a16="http://schemas.microsoft.com/office/drawing/2014/main" id="{B302FD59-6273-0F49-B700-84DA57685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390">
              <a:extLst>
                <a:ext uri="{FF2B5EF4-FFF2-40B4-BE49-F238E27FC236}">
                  <a16:creationId xmlns:a16="http://schemas.microsoft.com/office/drawing/2014/main" id="{5A1461FB-C2FE-8643-9F03-58CE2D19B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2" name="Freeform 391">
                <a:extLst>
                  <a:ext uri="{FF2B5EF4-FFF2-40B4-BE49-F238E27FC236}">
                    <a16:creationId xmlns:a16="http://schemas.microsoft.com/office/drawing/2014/main" id="{1DBA56CF-294D-C543-9D66-BB392EEC2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92">
                <a:extLst>
                  <a:ext uri="{FF2B5EF4-FFF2-40B4-BE49-F238E27FC236}">
                    <a16:creationId xmlns:a16="http://schemas.microsoft.com/office/drawing/2014/main" id="{A6D1B177-33B7-2549-82E2-7FCE62D12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93">
                <a:extLst>
                  <a:ext uri="{FF2B5EF4-FFF2-40B4-BE49-F238E27FC236}">
                    <a16:creationId xmlns:a16="http://schemas.microsoft.com/office/drawing/2014/main" id="{B11090FF-5401-F84D-A1D1-267F54479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" name="Group 387">
            <a:extLst>
              <a:ext uri="{FF2B5EF4-FFF2-40B4-BE49-F238E27FC236}">
                <a16:creationId xmlns:a16="http://schemas.microsoft.com/office/drawing/2014/main" id="{5A1426C9-D0FC-9848-BE90-2A8209A89B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49472" y="5453615"/>
            <a:ext cx="228600" cy="862013"/>
            <a:chOff x="1680" y="768"/>
            <a:chExt cx="144" cy="543"/>
          </a:xfrm>
        </p:grpSpPr>
        <p:sp>
          <p:nvSpPr>
            <p:cNvPr id="196" name="Line 388">
              <a:extLst>
                <a:ext uri="{FF2B5EF4-FFF2-40B4-BE49-F238E27FC236}">
                  <a16:creationId xmlns:a16="http://schemas.microsoft.com/office/drawing/2014/main" id="{EDDDEC8F-6FD7-1948-AEBB-FBE007051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89">
              <a:extLst>
                <a:ext uri="{FF2B5EF4-FFF2-40B4-BE49-F238E27FC236}">
                  <a16:creationId xmlns:a16="http://schemas.microsoft.com/office/drawing/2014/main" id="{08106876-259E-AD4D-B2CF-3E950C92B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390">
              <a:extLst>
                <a:ext uri="{FF2B5EF4-FFF2-40B4-BE49-F238E27FC236}">
                  <a16:creationId xmlns:a16="http://schemas.microsoft.com/office/drawing/2014/main" id="{B4A435AC-1DB6-B246-B1C7-5CF97F088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9" name="Freeform 391">
                <a:extLst>
                  <a:ext uri="{FF2B5EF4-FFF2-40B4-BE49-F238E27FC236}">
                    <a16:creationId xmlns:a16="http://schemas.microsoft.com/office/drawing/2014/main" id="{BDDEF5D9-91A0-134E-858A-6F1E7BB90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392">
                <a:extLst>
                  <a:ext uri="{FF2B5EF4-FFF2-40B4-BE49-F238E27FC236}">
                    <a16:creationId xmlns:a16="http://schemas.microsoft.com/office/drawing/2014/main" id="{80928A3E-4386-6F4A-9C98-3920F456D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393">
                <a:extLst>
                  <a:ext uri="{FF2B5EF4-FFF2-40B4-BE49-F238E27FC236}">
                    <a16:creationId xmlns:a16="http://schemas.microsoft.com/office/drawing/2014/main" id="{7CEFAC43-4511-8449-B3EE-D77C7F93A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2" name="Group 380">
            <a:extLst>
              <a:ext uri="{FF2B5EF4-FFF2-40B4-BE49-F238E27FC236}">
                <a16:creationId xmlns:a16="http://schemas.microsoft.com/office/drawing/2014/main" id="{3327E393-77FF-3E4D-BC3D-81A83C94762E}"/>
              </a:ext>
            </a:extLst>
          </p:cNvPr>
          <p:cNvGrpSpPr>
            <a:grpSpLocks/>
          </p:cNvGrpSpPr>
          <p:nvPr/>
        </p:nvGrpSpPr>
        <p:grpSpPr bwMode="auto">
          <a:xfrm>
            <a:off x="2306184" y="5237532"/>
            <a:ext cx="228600" cy="862013"/>
            <a:chOff x="1680" y="768"/>
            <a:chExt cx="144" cy="543"/>
          </a:xfrm>
        </p:grpSpPr>
        <p:sp>
          <p:nvSpPr>
            <p:cNvPr id="203" name="Line 381">
              <a:extLst>
                <a:ext uri="{FF2B5EF4-FFF2-40B4-BE49-F238E27FC236}">
                  <a16:creationId xmlns:a16="http://schemas.microsoft.com/office/drawing/2014/main" id="{DD556094-9019-7F4B-BC16-E93F0950C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82">
              <a:extLst>
                <a:ext uri="{FF2B5EF4-FFF2-40B4-BE49-F238E27FC236}">
                  <a16:creationId xmlns:a16="http://schemas.microsoft.com/office/drawing/2014/main" id="{44CA6F69-CD41-554D-8AD3-DD0B37501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" name="Group 383">
              <a:extLst>
                <a:ext uri="{FF2B5EF4-FFF2-40B4-BE49-F238E27FC236}">
                  <a16:creationId xmlns:a16="http://schemas.microsoft.com/office/drawing/2014/main" id="{9F689970-8DD9-5B42-B2C9-F346D46CC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6" name="Freeform 384">
                <a:extLst>
                  <a:ext uri="{FF2B5EF4-FFF2-40B4-BE49-F238E27FC236}">
                    <a16:creationId xmlns:a16="http://schemas.microsoft.com/office/drawing/2014/main" id="{298AB510-0320-AF43-B419-E98D4E19A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385">
                <a:extLst>
                  <a:ext uri="{FF2B5EF4-FFF2-40B4-BE49-F238E27FC236}">
                    <a16:creationId xmlns:a16="http://schemas.microsoft.com/office/drawing/2014/main" id="{55B26B21-671E-8F4F-B77B-7AAF8354B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386">
                <a:extLst>
                  <a:ext uri="{FF2B5EF4-FFF2-40B4-BE49-F238E27FC236}">
                    <a16:creationId xmlns:a16="http://schemas.microsoft.com/office/drawing/2014/main" id="{ADAB09B9-BC5D-FB46-BBEE-75018EF6D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9" name="Group 380">
            <a:extLst>
              <a:ext uri="{FF2B5EF4-FFF2-40B4-BE49-F238E27FC236}">
                <a16:creationId xmlns:a16="http://schemas.microsoft.com/office/drawing/2014/main" id="{0C73AEEE-CBF4-B846-9715-19CE3C9B1E6B}"/>
              </a:ext>
            </a:extLst>
          </p:cNvPr>
          <p:cNvGrpSpPr>
            <a:grpSpLocks/>
          </p:cNvGrpSpPr>
          <p:nvPr/>
        </p:nvGrpSpPr>
        <p:grpSpPr bwMode="auto">
          <a:xfrm>
            <a:off x="2180772" y="5466053"/>
            <a:ext cx="228600" cy="862013"/>
            <a:chOff x="1680" y="768"/>
            <a:chExt cx="144" cy="543"/>
          </a:xfrm>
        </p:grpSpPr>
        <p:sp>
          <p:nvSpPr>
            <p:cNvPr id="210" name="Line 381">
              <a:extLst>
                <a:ext uri="{FF2B5EF4-FFF2-40B4-BE49-F238E27FC236}">
                  <a16:creationId xmlns:a16="http://schemas.microsoft.com/office/drawing/2014/main" id="{B1782349-3A5E-7446-B442-F4A72E60E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82">
              <a:extLst>
                <a:ext uri="{FF2B5EF4-FFF2-40B4-BE49-F238E27FC236}">
                  <a16:creationId xmlns:a16="http://schemas.microsoft.com/office/drawing/2014/main" id="{0B2B15E6-8008-DD45-AE3E-6392E6FD6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2" name="Group 383">
              <a:extLst>
                <a:ext uri="{FF2B5EF4-FFF2-40B4-BE49-F238E27FC236}">
                  <a16:creationId xmlns:a16="http://schemas.microsoft.com/office/drawing/2014/main" id="{0F9328FB-9F2A-AD49-9743-FF8A0EFBB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13" name="Freeform 384">
                <a:extLst>
                  <a:ext uri="{FF2B5EF4-FFF2-40B4-BE49-F238E27FC236}">
                    <a16:creationId xmlns:a16="http://schemas.microsoft.com/office/drawing/2014/main" id="{EE89E3C0-10C3-644A-B552-F1C903BAD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385">
                <a:extLst>
                  <a:ext uri="{FF2B5EF4-FFF2-40B4-BE49-F238E27FC236}">
                    <a16:creationId xmlns:a16="http://schemas.microsoft.com/office/drawing/2014/main" id="{F8398112-79E2-214D-B3E6-C11D955CF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386">
                <a:extLst>
                  <a:ext uri="{FF2B5EF4-FFF2-40B4-BE49-F238E27FC236}">
                    <a16:creationId xmlns:a16="http://schemas.microsoft.com/office/drawing/2014/main" id="{49D5FCBA-95EB-E946-ACC0-CE6B6BAD2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6" name="Group 330">
            <a:extLst>
              <a:ext uri="{FF2B5EF4-FFF2-40B4-BE49-F238E27FC236}">
                <a16:creationId xmlns:a16="http://schemas.microsoft.com/office/drawing/2014/main" id="{3BC0A482-ED22-824D-ABE5-C5AD0B03382E}"/>
              </a:ext>
            </a:extLst>
          </p:cNvPr>
          <p:cNvGrpSpPr>
            <a:grpSpLocks/>
          </p:cNvGrpSpPr>
          <p:nvPr/>
        </p:nvGrpSpPr>
        <p:grpSpPr bwMode="auto">
          <a:xfrm>
            <a:off x="5114116" y="6387406"/>
            <a:ext cx="227013" cy="869950"/>
            <a:chOff x="912" y="1296"/>
            <a:chExt cx="143" cy="548"/>
          </a:xfrm>
        </p:grpSpPr>
        <p:sp>
          <p:nvSpPr>
            <p:cNvPr id="217" name="Line 331">
              <a:extLst>
                <a:ext uri="{FF2B5EF4-FFF2-40B4-BE49-F238E27FC236}">
                  <a16:creationId xmlns:a16="http://schemas.microsoft.com/office/drawing/2014/main" id="{55B0A440-F66E-9548-92FE-369753842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332">
              <a:extLst>
                <a:ext uri="{FF2B5EF4-FFF2-40B4-BE49-F238E27FC236}">
                  <a16:creationId xmlns:a16="http://schemas.microsoft.com/office/drawing/2014/main" id="{569709C6-CBA3-B84A-A9A9-819FBFE41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" name="Group 333">
              <a:extLst>
                <a:ext uri="{FF2B5EF4-FFF2-40B4-BE49-F238E27FC236}">
                  <a16:creationId xmlns:a16="http://schemas.microsoft.com/office/drawing/2014/main" id="{9D8FA0AF-F67F-FE4B-8301-9EB125FFE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20" name="Freeform 334">
                <a:extLst>
                  <a:ext uri="{FF2B5EF4-FFF2-40B4-BE49-F238E27FC236}">
                    <a16:creationId xmlns:a16="http://schemas.microsoft.com/office/drawing/2014/main" id="{A8295690-E17C-3947-A39B-205E10DF4F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335">
                <a:extLst>
                  <a:ext uri="{FF2B5EF4-FFF2-40B4-BE49-F238E27FC236}">
                    <a16:creationId xmlns:a16="http://schemas.microsoft.com/office/drawing/2014/main" id="{2113D535-A1DD-B244-913D-6233BF6683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2" name="Group 330">
            <a:extLst>
              <a:ext uri="{FF2B5EF4-FFF2-40B4-BE49-F238E27FC236}">
                <a16:creationId xmlns:a16="http://schemas.microsoft.com/office/drawing/2014/main" id="{0FE177A3-215B-0F44-9AC5-88137AA1CDA3}"/>
              </a:ext>
            </a:extLst>
          </p:cNvPr>
          <p:cNvGrpSpPr>
            <a:grpSpLocks/>
          </p:cNvGrpSpPr>
          <p:nvPr/>
        </p:nvGrpSpPr>
        <p:grpSpPr bwMode="auto">
          <a:xfrm>
            <a:off x="5266516" y="6539806"/>
            <a:ext cx="227013" cy="869950"/>
            <a:chOff x="912" y="1296"/>
            <a:chExt cx="143" cy="548"/>
          </a:xfrm>
        </p:grpSpPr>
        <p:sp>
          <p:nvSpPr>
            <p:cNvPr id="223" name="Line 331">
              <a:extLst>
                <a:ext uri="{FF2B5EF4-FFF2-40B4-BE49-F238E27FC236}">
                  <a16:creationId xmlns:a16="http://schemas.microsoft.com/office/drawing/2014/main" id="{0497BBA5-1910-7146-8B3B-612EB86B9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32">
              <a:extLst>
                <a:ext uri="{FF2B5EF4-FFF2-40B4-BE49-F238E27FC236}">
                  <a16:creationId xmlns:a16="http://schemas.microsoft.com/office/drawing/2014/main" id="{14CBF985-511F-A940-A404-89B2FE251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" name="Group 333">
              <a:extLst>
                <a:ext uri="{FF2B5EF4-FFF2-40B4-BE49-F238E27FC236}">
                  <a16:creationId xmlns:a16="http://schemas.microsoft.com/office/drawing/2014/main" id="{75930B33-73EE-8249-9611-68F0BC7F6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26" name="Freeform 334">
                <a:extLst>
                  <a:ext uri="{FF2B5EF4-FFF2-40B4-BE49-F238E27FC236}">
                    <a16:creationId xmlns:a16="http://schemas.microsoft.com/office/drawing/2014/main" id="{7C5A7EA3-7151-8647-AA14-E667FF603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335">
                <a:extLst>
                  <a:ext uri="{FF2B5EF4-FFF2-40B4-BE49-F238E27FC236}">
                    <a16:creationId xmlns:a16="http://schemas.microsoft.com/office/drawing/2014/main" id="{1A7CAED9-1957-FA4A-B341-B15BA46E5D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8" name="Group 324">
            <a:extLst>
              <a:ext uri="{FF2B5EF4-FFF2-40B4-BE49-F238E27FC236}">
                <a16:creationId xmlns:a16="http://schemas.microsoft.com/office/drawing/2014/main" id="{35756756-F39A-4148-B532-F080C12DBBC7}"/>
              </a:ext>
            </a:extLst>
          </p:cNvPr>
          <p:cNvGrpSpPr>
            <a:grpSpLocks/>
          </p:cNvGrpSpPr>
          <p:nvPr/>
        </p:nvGrpSpPr>
        <p:grpSpPr bwMode="auto">
          <a:xfrm>
            <a:off x="2122035" y="6303912"/>
            <a:ext cx="227013" cy="869950"/>
            <a:chOff x="912" y="768"/>
            <a:chExt cx="143" cy="548"/>
          </a:xfrm>
        </p:grpSpPr>
        <p:sp>
          <p:nvSpPr>
            <p:cNvPr id="229" name="Line 325">
              <a:extLst>
                <a:ext uri="{FF2B5EF4-FFF2-40B4-BE49-F238E27FC236}">
                  <a16:creationId xmlns:a16="http://schemas.microsoft.com/office/drawing/2014/main" id="{F54BD505-D22F-C048-8CC3-893804577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26">
              <a:extLst>
                <a:ext uri="{FF2B5EF4-FFF2-40B4-BE49-F238E27FC236}">
                  <a16:creationId xmlns:a16="http://schemas.microsoft.com/office/drawing/2014/main" id="{1AAB9C8A-BC21-844C-8A45-E5C77151B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327">
              <a:extLst>
                <a:ext uri="{FF2B5EF4-FFF2-40B4-BE49-F238E27FC236}">
                  <a16:creationId xmlns:a16="http://schemas.microsoft.com/office/drawing/2014/main" id="{F6AA65C9-14A1-B343-9802-66241D0B4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232" name="Freeform 328">
                <a:extLst>
                  <a:ext uri="{FF2B5EF4-FFF2-40B4-BE49-F238E27FC236}">
                    <a16:creationId xmlns:a16="http://schemas.microsoft.com/office/drawing/2014/main" id="{731025DC-13AB-AA46-BA46-9E321AC4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329">
                <a:extLst>
                  <a:ext uri="{FF2B5EF4-FFF2-40B4-BE49-F238E27FC236}">
                    <a16:creationId xmlns:a16="http://schemas.microsoft.com/office/drawing/2014/main" id="{64E2C494-454C-4747-8B93-70250BEF4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4" name="Group 324">
            <a:extLst>
              <a:ext uri="{FF2B5EF4-FFF2-40B4-BE49-F238E27FC236}">
                <a16:creationId xmlns:a16="http://schemas.microsoft.com/office/drawing/2014/main" id="{9D48078E-3074-9A44-A360-CBA9E2ABDA72}"/>
              </a:ext>
            </a:extLst>
          </p:cNvPr>
          <p:cNvGrpSpPr>
            <a:grpSpLocks/>
          </p:cNvGrpSpPr>
          <p:nvPr/>
        </p:nvGrpSpPr>
        <p:grpSpPr bwMode="auto">
          <a:xfrm>
            <a:off x="1979159" y="6530766"/>
            <a:ext cx="227013" cy="869950"/>
            <a:chOff x="912" y="768"/>
            <a:chExt cx="143" cy="548"/>
          </a:xfrm>
        </p:grpSpPr>
        <p:sp>
          <p:nvSpPr>
            <p:cNvPr id="235" name="Line 325">
              <a:extLst>
                <a:ext uri="{FF2B5EF4-FFF2-40B4-BE49-F238E27FC236}">
                  <a16:creationId xmlns:a16="http://schemas.microsoft.com/office/drawing/2014/main" id="{A0529937-894D-CB4C-9176-4DDE56010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26">
              <a:extLst>
                <a:ext uri="{FF2B5EF4-FFF2-40B4-BE49-F238E27FC236}">
                  <a16:creationId xmlns:a16="http://schemas.microsoft.com/office/drawing/2014/main" id="{BAF6C999-2753-B240-B343-BA29C1469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7" name="Group 327">
              <a:extLst>
                <a:ext uri="{FF2B5EF4-FFF2-40B4-BE49-F238E27FC236}">
                  <a16:creationId xmlns:a16="http://schemas.microsoft.com/office/drawing/2014/main" id="{13F57390-29A5-FB4B-8165-68663F6AF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238" name="Freeform 328">
                <a:extLst>
                  <a:ext uri="{FF2B5EF4-FFF2-40B4-BE49-F238E27FC236}">
                    <a16:creationId xmlns:a16="http://schemas.microsoft.com/office/drawing/2014/main" id="{72C631BF-78B9-7745-BD23-C8DAAD02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329">
                <a:extLst>
                  <a:ext uri="{FF2B5EF4-FFF2-40B4-BE49-F238E27FC236}">
                    <a16:creationId xmlns:a16="http://schemas.microsoft.com/office/drawing/2014/main" id="{CF7A7D70-3E19-354A-BA16-6CAD256D6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0" name="Group 292">
            <a:extLst>
              <a:ext uri="{FF2B5EF4-FFF2-40B4-BE49-F238E27FC236}">
                <a16:creationId xmlns:a16="http://schemas.microsoft.com/office/drawing/2014/main" id="{C71CEC6D-6F32-DC46-B14C-F6A6F5CE2B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37049" y="7237428"/>
            <a:ext cx="222250" cy="858838"/>
            <a:chOff x="384" y="816"/>
            <a:chExt cx="140" cy="541"/>
          </a:xfrm>
        </p:grpSpPr>
        <p:sp>
          <p:nvSpPr>
            <p:cNvPr id="241" name="Line 293">
              <a:extLst>
                <a:ext uri="{FF2B5EF4-FFF2-40B4-BE49-F238E27FC236}">
                  <a16:creationId xmlns:a16="http://schemas.microsoft.com/office/drawing/2014/main" id="{B745AD37-9EA0-FD43-A2AC-1409FCEC2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94">
              <a:extLst>
                <a:ext uri="{FF2B5EF4-FFF2-40B4-BE49-F238E27FC236}">
                  <a16:creationId xmlns:a16="http://schemas.microsoft.com/office/drawing/2014/main" id="{E733E413-1D66-7A43-95D8-F0AAE30AE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95">
              <a:extLst>
                <a:ext uri="{FF2B5EF4-FFF2-40B4-BE49-F238E27FC236}">
                  <a16:creationId xmlns:a16="http://schemas.microsoft.com/office/drawing/2014/main" id="{764E6FAA-2101-9442-B970-C7A8720EF8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F3CFF9C-89D8-F548-BA97-0AD5CA341258}"/>
              </a:ext>
            </a:extLst>
          </p:cNvPr>
          <p:cNvCxnSpPr>
            <a:cxnSpLocks/>
          </p:cNvCxnSpPr>
          <p:nvPr/>
        </p:nvCxnSpPr>
        <p:spPr>
          <a:xfrm flipH="1" flipV="1">
            <a:off x="3099153" y="5189218"/>
            <a:ext cx="1191418" cy="120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39EDC58-64E3-8642-A5D0-F8E5C0DD5731}"/>
              </a:ext>
            </a:extLst>
          </p:cNvPr>
          <p:cNvCxnSpPr>
            <a:cxnSpLocks/>
          </p:cNvCxnSpPr>
          <p:nvPr/>
        </p:nvCxnSpPr>
        <p:spPr>
          <a:xfrm flipV="1">
            <a:off x="3109434" y="5201248"/>
            <a:ext cx="16140" cy="39427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CAB2E4B-0010-624A-AF6B-8D5C1F41EB4C}"/>
              </a:ext>
            </a:extLst>
          </p:cNvPr>
          <p:cNvCxnSpPr>
            <a:cxnSpLocks/>
          </p:cNvCxnSpPr>
          <p:nvPr/>
        </p:nvCxnSpPr>
        <p:spPr>
          <a:xfrm flipH="1">
            <a:off x="3099152" y="9144000"/>
            <a:ext cx="116518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88">
            <a:extLst>
              <a:ext uri="{FF2B5EF4-FFF2-40B4-BE49-F238E27FC236}">
                <a16:creationId xmlns:a16="http://schemas.microsoft.com/office/drawing/2014/main" id="{E1CE041C-AE35-6146-B66C-2CACB6EEBF19}"/>
              </a:ext>
            </a:extLst>
          </p:cNvPr>
          <p:cNvGrpSpPr>
            <a:grpSpLocks/>
          </p:cNvGrpSpPr>
          <p:nvPr/>
        </p:nvGrpSpPr>
        <p:grpSpPr bwMode="auto">
          <a:xfrm>
            <a:off x="5297684" y="7325619"/>
            <a:ext cx="222250" cy="858838"/>
            <a:chOff x="384" y="816"/>
            <a:chExt cx="140" cy="541"/>
          </a:xfrm>
        </p:grpSpPr>
        <p:sp>
          <p:nvSpPr>
            <p:cNvPr id="248" name="Line 289">
              <a:extLst>
                <a:ext uri="{FF2B5EF4-FFF2-40B4-BE49-F238E27FC236}">
                  <a16:creationId xmlns:a16="http://schemas.microsoft.com/office/drawing/2014/main" id="{304F9236-F8C0-9148-86AD-F947103D1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90">
              <a:extLst>
                <a:ext uri="{FF2B5EF4-FFF2-40B4-BE49-F238E27FC236}">
                  <a16:creationId xmlns:a16="http://schemas.microsoft.com/office/drawing/2014/main" id="{2FB9BADB-D8AF-074A-AEFC-DF77200DA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91">
              <a:extLst>
                <a:ext uri="{FF2B5EF4-FFF2-40B4-BE49-F238E27FC236}">
                  <a16:creationId xmlns:a16="http://schemas.microsoft.com/office/drawing/2014/main" id="{9AD887EB-8EF5-7D4B-8F16-9B51EE6BC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1" name="Group 292">
            <a:extLst>
              <a:ext uri="{FF2B5EF4-FFF2-40B4-BE49-F238E27FC236}">
                <a16:creationId xmlns:a16="http://schemas.microsoft.com/office/drawing/2014/main" id="{26DEDCF6-F7B2-A246-8B25-77B122B5F5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09256" y="7631128"/>
            <a:ext cx="222250" cy="858838"/>
            <a:chOff x="384" y="816"/>
            <a:chExt cx="140" cy="541"/>
          </a:xfrm>
        </p:grpSpPr>
        <p:sp>
          <p:nvSpPr>
            <p:cNvPr id="252" name="Line 293">
              <a:extLst>
                <a:ext uri="{FF2B5EF4-FFF2-40B4-BE49-F238E27FC236}">
                  <a16:creationId xmlns:a16="http://schemas.microsoft.com/office/drawing/2014/main" id="{89CE1B61-377B-AA40-AF1C-1E2F5EC1C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294">
              <a:extLst>
                <a:ext uri="{FF2B5EF4-FFF2-40B4-BE49-F238E27FC236}">
                  <a16:creationId xmlns:a16="http://schemas.microsoft.com/office/drawing/2014/main" id="{FF0EF72F-948F-1441-904A-3414A22C2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95">
              <a:extLst>
                <a:ext uri="{FF2B5EF4-FFF2-40B4-BE49-F238E27FC236}">
                  <a16:creationId xmlns:a16="http://schemas.microsoft.com/office/drawing/2014/main" id="{BF6E1080-470D-C448-A809-94E1E5FDE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288">
            <a:extLst>
              <a:ext uri="{FF2B5EF4-FFF2-40B4-BE49-F238E27FC236}">
                <a16:creationId xmlns:a16="http://schemas.microsoft.com/office/drawing/2014/main" id="{9D2685A6-AC38-0045-8564-86B24A2CC2BA}"/>
              </a:ext>
            </a:extLst>
          </p:cNvPr>
          <p:cNvGrpSpPr>
            <a:grpSpLocks/>
          </p:cNvGrpSpPr>
          <p:nvPr/>
        </p:nvGrpSpPr>
        <p:grpSpPr bwMode="auto">
          <a:xfrm>
            <a:off x="5450084" y="7478019"/>
            <a:ext cx="222250" cy="858838"/>
            <a:chOff x="384" y="816"/>
            <a:chExt cx="140" cy="541"/>
          </a:xfrm>
        </p:grpSpPr>
        <p:sp>
          <p:nvSpPr>
            <p:cNvPr id="256" name="Line 289">
              <a:extLst>
                <a:ext uri="{FF2B5EF4-FFF2-40B4-BE49-F238E27FC236}">
                  <a16:creationId xmlns:a16="http://schemas.microsoft.com/office/drawing/2014/main" id="{346BA157-3178-854C-B30A-E5BED8704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290">
              <a:extLst>
                <a:ext uri="{FF2B5EF4-FFF2-40B4-BE49-F238E27FC236}">
                  <a16:creationId xmlns:a16="http://schemas.microsoft.com/office/drawing/2014/main" id="{7FBDC551-42E1-E545-8210-6F5454995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91">
              <a:extLst>
                <a:ext uri="{FF2B5EF4-FFF2-40B4-BE49-F238E27FC236}">
                  <a16:creationId xmlns:a16="http://schemas.microsoft.com/office/drawing/2014/main" id="{0B9648A4-87F7-5946-A03B-ABFBE52BF4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" name="Freeform 300">
            <a:extLst>
              <a:ext uri="{FF2B5EF4-FFF2-40B4-BE49-F238E27FC236}">
                <a16:creationId xmlns:a16="http://schemas.microsoft.com/office/drawing/2014/main" id="{BE77E8BB-91C7-8B4E-AB2F-F6C5557B30EB}"/>
              </a:ext>
            </a:extLst>
          </p:cNvPr>
          <p:cNvSpPr>
            <a:spLocks/>
          </p:cNvSpPr>
          <p:nvPr/>
        </p:nvSpPr>
        <p:spPr bwMode="auto">
          <a:xfrm>
            <a:off x="3695386" y="715272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301">
            <a:extLst>
              <a:ext uri="{FF2B5EF4-FFF2-40B4-BE49-F238E27FC236}">
                <a16:creationId xmlns:a16="http://schemas.microsoft.com/office/drawing/2014/main" id="{D6AEE2A9-9268-704D-BDB7-573C7DB45388}"/>
              </a:ext>
            </a:extLst>
          </p:cNvPr>
          <p:cNvSpPr>
            <a:spLocks/>
          </p:cNvSpPr>
          <p:nvPr/>
        </p:nvSpPr>
        <p:spPr bwMode="auto">
          <a:xfrm flipH="1">
            <a:off x="4711644" y="699432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301">
            <a:extLst>
              <a:ext uri="{FF2B5EF4-FFF2-40B4-BE49-F238E27FC236}">
                <a16:creationId xmlns:a16="http://schemas.microsoft.com/office/drawing/2014/main" id="{00954EC5-E37C-F244-AD06-ED0C3A4C8CCF}"/>
              </a:ext>
            </a:extLst>
          </p:cNvPr>
          <p:cNvSpPr>
            <a:spLocks/>
          </p:cNvSpPr>
          <p:nvPr/>
        </p:nvSpPr>
        <p:spPr bwMode="auto">
          <a:xfrm>
            <a:off x="2183905" y="7071086"/>
            <a:ext cx="56540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301">
            <a:extLst>
              <a:ext uri="{FF2B5EF4-FFF2-40B4-BE49-F238E27FC236}">
                <a16:creationId xmlns:a16="http://schemas.microsoft.com/office/drawing/2014/main" id="{AE60A4C5-5190-684E-A731-A79D973FCE54}"/>
              </a:ext>
            </a:extLst>
          </p:cNvPr>
          <p:cNvSpPr>
            <a:spLocks/>
          </p:cNvSpPr>
          <p:nvPr/>
        </p:nvSpPr>
        <p:spPr bwMode="auto">
          <a:xfrm flipH="1">
            <a:off x="4495800" y="602125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301">
            <a:extLst>
              <a:ext uri="{FF2B5EF4-FFF2-40B4-BE49-F238E27FC236}">
                <a16:creationId xmlns:a16="http://schemas.microsoft.com/office/drawing/2014/main" id="{4AFE7DB0-3AB8-E341-B638-7DE6BABAB9CE}"/>
              </a:ext>
            </a:extLst>
          </p:cNvPr>
          <p:cNvSpPr>
            <a:spLocks/>
          </p:cNvSpPr>
          <p:nvPr/>
        </p:nvSpPr>
        <p:spPr bwMode="auto">
          <a:xfrm>
            <a:off x="2336304" y="5998005"/>
            <a:ext cx="56540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301">
            <a:extLst>
              <a:ext uri="{FF2B5EF4-FFF2-40B4-BE49-F238E27FC236}">
                <a16:creationId xmlns:a16="http://schemas.microsoft.com/office/drawing/2014/main" id="{514D97DC-9175-8440-94CC-A3B1C0D9BD2A}"/>
              </a:ext>
            </a:extLst>
          </p:cNvPr>
          <p:cNvSpPr>
            <a:spLocks/>
          </p:cNvSpPr>
          <p:nvPr/>
        </p:nvSpPr>
        <p:spPr bwMode="auto">
          <a:xfrm flipH="1">
            <a:off x="4290571" y="491292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301">
            <a:extLst>
              <a:ext uri="{FF2B5EF4-FFF2-40B4-BE49-F238E27FC236}">
                <a16:creationId xmlns:a16="http://schemas.microsoft.com/office/drawing/2014/main" id="{20678514-1CE0-4A4C-BE00-B10109F43DD6}"/>
              </a:ext>
            </a:extLst>
          </p:cNvPr>
          <p:cNvSpPr>
            <a:spLocks/>
          </p:cNvSpPr>
          <p:nvPr/>
        </p:nvSpPr>
        <p:spPr bwMode="auto">
          <a:xfrm>
            <a:off x="2533747" y="4801071"/>
            <a:ext cx="56540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300">
            <a:extLst>
              <a:ext uri="{FF2B5EF4-FFF2-40B4-BE49-F238E27FC236}">
                <a16:creationId xmlns:a16="http://schemas.microsoft.com/office/drawing/2014/main" id="{838BE330-A1E6-0F41-B777-EA423E0C7A99}"/>
              </a:ext>
            </a:extLst>
          </p:cNvPr>
          <p:cNvSpPr>
            <a:spLocks/>
          </p:cNvSpPr>
          <p:nvPr/>
        </p:nvSpPr>
        <p:spPr bwMode="auto">
          <a:xfrm>
            <a:off x="3691491" y="6234118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300">
            <a:extLst>
              <a:ext uri="{FF2B5EF4-FFF2-40B4-BE49-F238E27FC236}">
                <a16:creationId xmlns:a16="http://schemas.microsoft.com/office/drawing/2014/main" id="{BBE19F24-8A1A-4B4E-9D69-7E3C3ECC38AD}"/>
              </a:ext>
            </a:extLst>
          </p:cNvPr>
          <p:cNvSpPr>
            <a:spLocks/>
          </p:cNvSpPr>
          <p:nvPr/>
        </p:nvSpPr>
        <p:spPr bwMode="auto">
          <a:xfrm>
            <a:off x="3708086" y="521327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8" name="Group 29">
            <a:extLst>
              <a:ext uri="{FF2B5EF4-FFF2-40B4-BE49-F238E27FC236}">
                <a16:creationId xmlns:a16="http://schemas.microsoft.com/office/drawing/2014/main" id="{68863C4D-B9CE-D845-B617-72891959069B}"/>
              </a:ext>
            </a:extLst>
          </p:cNvPr>
          <p:cNvGrpSpPr>
            <a:grpSpLocks/>
          </p:cNvGrpSpPr>
          <p:nvPr/>
        </p:nvGrpSpPr>
        <p:grpSpPr bwMode="auto">
          <a:xfrm>
            <a:off x="3928713" y="4015163"/>
            <a:ext cx="287338" cy="790575"/>
            <a:chOff x="528" y="240"/>
            <a:chExt cx="181" cy="498"/>
          </a:xfrm>
        </p:grpSpPr>
        <p:sp>
          <p:nvSpPr>
            <p:cNvPr id="269" name="Line 30">
              <a:extLst>
                <a:ext uri="{FF2B5EF4-FFF2-40B4-BE49-F238E27FC236}">
                  <a16:creationId xmlns:a16="http://schemas.microsoft.com/office/drawing/2014/main" id="{1770271A-FC95-F14A-9F80-D9DBA0740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31">
              <a:extLst>
                <a:ext uri="{FF2B5EF4-FFF2-40B4-BE49-F238E27FC236}">
                  <a16:creationId xmlns:a16="http://schemas.microsoft.com/office/drawing/2014/main" id="{BA50BCB7-A5B9-1349-87F7-BAC0BC0FF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32">
              <a:extLst>
                <a:ext uri="{FF2B5EF4-FFF2-40B4-BE49-F238E27FC236}">
                  <a16:creationId xmlns:a16="http://schemas.microsoft.com/office/drawing/2014/main" id="{20446579-BEDB-F64A-A4FA-9F0194E65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" name="Group 33">
            <a:extLst>
              <a:ext uri="{FF2B5EF4-FFF2-40B4-BE49-F238E27FC236}">
                <a16:creationId xmlns:a16="http://schemas.microsoft.com/office/drawing/2014/main" id="{6A8BEA4E-6A7C-C84F-81CF-7306E02CA4E7}"/>
              </a:ext>
            </a:extLst>
          </p:cNvPr>
          <p:cNvGrpSpPr>
            <a:grpSpLocks/>
          </p:cNvGrpSpPr>
          <p:nvPr/>
        </p:nvGrpSpPr>
        <p:grpSpPr bwMode="auto">
          <a:xfrm>
            <a:off x="4139781" y="4004726"/>
            <a:ext cx="290513" cy="787400"/>
            <a:chOff x="2244" y="2118"/>
            <a:chExt cx="181" cy="499"/>
          </a:xfrm>
        </p:grpSpPr>
        <p:sp>
          <p:nvSpPr>
            <p:cNvPr id="273" name="Line 34">
              <a:extLst>
                <a:ext uri="{FF2B5EF4-FFF2-40B4-BE49-F238E27FC236}">
                  <a16:creationId xmlns:a16="http://schemas.microsoft.com/office/drawing/2014/main" id="{618C74E2-EB87-8D4E-BBA0-82B42B32E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5">
              <a:extLst>
                <a:ext uri="{FF2B5EF4-FFF2-40B4-BE49-F238E27FC236}">
                  <a16:creationId xmlns:a16="http://schemas.microsoft.com/office/drawing/2014/main" id="{5F2C6E1B-EB57-9344-BEFB-D12E1E637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6">
              <a:extLst>
                <a:ext uri="{FF2B5EF4-FFF2-40B4-BE49-F238E27FC236}">
                  <a16:creationId xmlns:a16="http://schemas.microsoft.com/office/drawing/2014/main" id="{AFF2668B-7590-0545-9D33-3BE43432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62B852F-227E-0241-B2F7-3E551B50ED8D}"/>
              </a:ext>
            </a:extLst>
          </p:cNvPr>
          <p:cNvGrpSpPr/>
          <p:nvPr/>
        </p:nvGrpSpPr>
        <p:grpSpPr>
          <a:xfrm>
            <a:off x="3520091" y="4035546"/>
            <a:ext cx="501581" cy="801012"/>
            <a:chOff x="9927431" y="575754"/>
            <a:chExt cx="501581" cy="801012"/>
          </a:xfrm>
        </p:grpSpPr>
        <p:grpSp>
          <p:nvGrpSpPr>
            <p:cNvPr id="277" name="Group 29">
              <a:extLst>
                <a:ext uri="{FF2B5EF4-FFF2-40B4-BE49-F238E27FC236}">
                  <a16:creationId xmlns:a16="http://schemas.microsoft.com/office/drawing/2014/main" id="{DF6D3FDA-28EB-404C-8B18-268BBAA0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7431" y="586191"/>
              <a:ext cx="287338" cy="790575"/>
              <a:chOff x="528" y="240"/>
              <a:chExt cx="181" cy="498"/>
            </a:xfrm>
          </p:grpSpPr>
          <p:sp>
            <p:nvSpPr>
              <p:cNvPr id="282" name="Line 30">
                <a:extLst>
                  <a:ext uri="{FF2B5EF4-FFF2-40B4-BE49-F238E27FC236}">
                    <a16:creationId xmlns:a16="http://schemas.microsoft.com/office/drawing/2014/main" id="{87426F9A-2E6B-A143-9DE2-93B4009B7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31">
                <a:extLst>
                  <a:ext uri="{FF2B5EF4-FFF2-40B4-BE49-F238E27FC236}">
                    <a16:creationId xmlns:a16="http://schemas.microsoft.com/office/drawing/2014/main" id="{3EA6583C-915E-5E44-8F1D-1AF628C6F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Freeform 32">
                <a:extLst>
                  <a:ext uri="{FF2B5EF4-FFF2-40B4-BE49-F238E27FC236}">
                    <a16:creationId xmlns:a16="http://schemas.microsoft.com/office/drawing/2014/main" id="{1EB73F3B-CE6A-8F4E-B511-566A129C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8" name="Group 33">
              <a:extLst>
                <a:ext uri="{FF2B5EF4-FFF2-40B4-BE49-F238E27FC236}">
                  <a16:creationId xmlns:a16="http://schemas.microsoft.com/office/drawing/2014/main" id="{D419D8D1-947A-B844-B0C6-B146D77BD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38499" y="575754"/>
              <a:ext cx="290513" cy="787400"/>
              <a:chOff x="2244" y="2118"/>
              <a:chExt cx="181" cy="499"/>
            </a:xfrm>
          </p:grpSpPr>
          <p:sp>
            <p:nvSpPr>
              <p:cNvPr id="279" name="Line 34">
                <a:extLst>
                  <a:ext uri="{FF2B5EF4-FFF2-40B4-BE49-F238E27FC236}">
                    <a16:creationId xmlns:a16="http://schemas.microsoft.com/office/drawing/2014/main" id="{25DA4254-44C9-3947-B15A-13F0805A6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35">
                <a:extLst>
                  <a:ext uri="{FF2B5EF4-FFF2-40B4-BE49-F238E27FC236}">
                    <a16:creationId xmlns:a16="http://schemas.microsoft.com/office/drawing/2014/main" id="{4EE16EA0-B636-E446-A83D-E3AFF68C8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Freeform 36">
                <a:extLst>
                  <a:ext uri="{FF2B5EF4-FFF2-40B4-BE49-F238E27FC236}">
                    <a16:creationId xmlns:a16="http://schemas.microsoft.com/office/drawing/2014/main" id="{AA1C3613-3D01-E34B-B402-C3895A937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5" name="Group 33">
            <a:extLst>
              <a:ext uri="{FF2B5EF4-FFF2-40B4-BE49-F238E27FC236}">
                <a16:creationId xmlns:a16="http://schemas.microsoft.com/office/drawing/2014/main" id="{FDA03D1D-7C50-5247-B8EC-8E0DF2DC93FE}"/>
              </a:ext>
            </a:extLst>
          </p:cNvPr>
          <p:cNvGrpSpPr>
            <a:grpSpLocks/>
          </p:cNvGrpSpPr>
          <p:nvPr/>
        </p:nvGrpSpPr>
        <p:grpSpPr bwMode="auto">
          <a:xfrm>
            <a:off x="3301014" y="4053024"/>
            <a:ext cx="290513" cy="787400"/>
            <a:chOff x="2244" y="2118"/>
            <a:chExt cx="181" cy="499"/>
          </a:xfrm>
        </p:grpSpPr>
        <p:sp>
          <p:nvSpPr>
            <p:cNvPr id="286" name="Line 34">
              <a:extLst>
                <a:ext uri="{FF2B5EF4-FFF2-40B4-BE49-F238E27FC236}">
                  <a16:creationId xmlns:a16="http://schemas.microsoft.com/office/drawing/2014/main" id="{7352746F-D23A-AB49-B9D1-EAF0BC4B7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5">
              <a:extLst>
                <a:ext uri="{FF2B5EF4-FFF2-40B4-BE49-F238E27FC236}">
                  <a16:creationId xmlns:a16="http://schemas.microsoft.com/office/drawing/2014/main" id="{11BACA03-F1FA-0F4E-BDA4-C47D88EF0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6">
              <a:extLst>
                <a:ext uri="{FF2B5EF4-FFF2-40B4-BE49-F238E27FC236}">
                  <a16:creationId xmlns:a16="http://schemas.microsoft.com/office/drawing/2014/main" id="{34ECFA6F-638F-8E45-8C83-907F05D5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80AAE37B-3C2E-F942-B25B-5206D315664A}"/>
              </a:ext>
            </a:extLst>
          </p:cNvPr>
          <p:cNvGrpSpPr>
            <a:grpSpLocks/>
          </p:cNvGrpSpPr>
          <p:nvPr/>
        </p:nvGrpSpPr>
        <p:grpSpPr bwMode="auto">
          <a:xfrm>
            <a:off x="4548403" y="4032371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0FF24E6F-8ED4-B84C-9E0C-9029C133C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9140F4D9-1083-9545-B892-C2AD2BA81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5DF0CCC9-5C4D-014A-953A-80D1A3331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29">
            <a:extLst>
              <a:ext uri="{FF2B5EF4-FFF2-40B4-BE49-F238E27FC236}">
                <a16:creationId xmlns:a16="http://schemas.microsoft.com/office/drawing/2014/main" id="{498C2778-CEC9-1F46-B266-C09C1BCB68F3}"/>
              </a:ext>
            </a:extLst>
          </p:cNvPr>
          <p:cNvGrpSpPr>
            <a:grpSpLocks/>
          </p:cNvGrpSpPr>
          <p:nvPr/>
        </p:nvGrpSpPr>
        <p:grpSpPr bwMode="auto">
          <a:xfrm>
            <a:off x="2898257" y="4038600"/>
            <a:ext cx="287338" cy="790575"/>
            <a:chOff x="528" y="240"/>
            <a:chExt cx="181" cy="498"/>
          </a:xfrm>
        </p:grpSpPr>
        <p:sp>
          <p:nvSpPr>
            <p:cNvPr id="294" name="Line 30">
              <a:extLst>
                <a:ext uri="{FF2B5EF4-FFF2-40B4-BE49-F238E27FC236}">
                  <a16:creationId xmlns:a16="http://schemas.microsoft.com/office/drawing/2014/main" id="{3EF3998D-198A-D846-B96C-52F120186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31">
              <a:extLst>
                <a:ext uri="{FF2B5EF4-FFF2-40B4-BE49-F238E27FC236}">
                  <a16:creationId xmlns:a16="http://schemas.microsoft.com/office/drawing/2014/main" id="{1F92F35E-0F94-2746-BEA4-44C3A8E1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40F3F4F4-3502-6D4F-86A6-824E3F56A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486CCF2-3284-0A42-8FF7-38D67D8AC900}"/>
              </a:ext>
            </a:extLst>
          </p:cNvPr>
          <p:cNvCxnSpPr>
            <a:cxnSpLocks/>
          </p:cNvCxnSpPr>
          <p:nvPr/>
        </p:nvCxnSpPr>
        <p:spPr>
          <a:xfrm flipV="1">
            <a:off x="4256264" y="5201248"/>
            <a:ext cx="16140" cy="39427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92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160</cp:revision>
  <dcterms:created xsi:type="dcterms:W3CDTF">2002-08-21T12:11:08Z</dcterms:created>
  <dcterms:modified xsi:type="dcterms:W3CDTF">2020-03-12T16:48:17Z</dcterms:modified>
  <cp:category>Shooting</cp:category>
</cp:coreProperties>
</file>