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76939"/>
              </p:ext>
            </p:extLst>
          </p:nvPr>
        </p:nvGraphicFramePr>
        <p:xfrm>
          <a:off x="177800" y="165100"/>
          <a:ext cx="6997700" cy="29336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Movember Charity Classic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Half a Mile of Hell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fort,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fort,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3A051D-AE97-4641-9C1D-AC27AAE76C6B}"/>
              </a:ext>
            </a:extLst>
          </p:cNvPr>
          <p:cNvCxnSpPr/>
          <p:nvPr/>
        </p:nvCxnSpPr>
        <p:spPr>
          <a:xfrm>
            <a:off x="838200" y="7739913"/>
            <a:ext cx="1295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9FCF57-FC37-49D7-B50B-7A52ECF01335}"/>
              </a:ext>
            </a:extLst>
          </p:cNvPr>
          <p:cNvCxnSpPr/>
          <p:nvPr/>
        </p:nvCxnSpPr>
        <p:spPr>
          <a:xfrm>
            <a:off x="2133600" y="7739913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4D9C49-8C8F-4F30-A517-60F107CC551F}"/>
              </a:ext>
            </a:extLst>
          </p:cNvPr>
          <p:cNvCxnSpPr/>
          <p:nvPr/>
        </p:nvCxnSpPr>
        <p:spPr>
          <a:xfrm>
            <a:off x="2133600" y="8501913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B642804-0FDC-4BE0-BC23-3AEEF5C88F3F}"/>
              </a:ext>
            </a:extLst>
          </p:cNvPr>
          <p:cNvCxnSpPr/>
          <p:nvPr/>
        </p:nvCxnSpPr>
        <p:spPr>
          <a:xfrm flipH="1">
            <a:off x="711200" y="8959113"/>
            <a:ext cx="1422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B640F4C-F14A-4381-AF4F-CF7EA714FDF9}"/>
              </a:ext>
            </a:extLst>
          </p:cNvPr>
          <p:cNvCxnSpPr/>
          <p:nvPr/>
        </p:nvCxnSpPr>
        <p:spPr>
          <a:xfrm>
            <a:off x="3276600" y="7892313"/>
            <a:ext cx="381000" cy="609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C96CEDF-8BC7-4EF5-91BA-B3D3DDDAD662}"/>
              </a:ext>
            </a:extLst>
          </p:cNvPr>
          <p:cNvCxnSpPr/>
          <p:nvPr/>
        </p:nvCxnSpPr>
        <p:spPr>
          <a:xfrm flipV="1">
            <a:off x="3276600" y="6292113"/>
            <a:ext cx="2895600" cy="1600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FF3499D-142F-4269-8412-04361CA9ECDF}"/>
              </a:ext>
            </a:extLst>
          </p:cNvPr>
          <p:cNvCxnSpPr/>
          <p:nvPr/>
        </p:nvCxnSpPr>
        <p:spPr>
          <a:xfrm>
            <a:off x="6172200" y="6292113"/>
            <a:ext cx="381000" cy="609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A0E6FCE-3A64-4BB0-B15D-9B06220876D5}"/>
              </a:ext>
            </a:extLst>
          </p:cNvPr>
          <p:cNvCxnSpPr/>
          <p:nvPr/>
        </p:nvCxnSpPr>
        <p:spPr>
          <a:xfrm flipH="1">
            <a:off x="3657600" y="6901713"/>
            <a:ext cx="2895600" cy="1600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29">
            <a:extLst>
              <a:ext uri="{FF2B5EF4-FFF2-40B4-BE49-F238E27FC236}">
                <a16:creationId xmlns:a16="http://schemas.microsoft.com/office/drawing/2014/main" id="{08F0CAD6-797E-45EF-80B5-FD0DCFD86172}"/>
              </a:ext>
            </a:extLst>
          </p:cNvPr>
          <p:cNvGrpSpPr>
            <a:grpSpLocks/>
          </p:cNvGrpSpPr>
          <p:nvPr/>
        </p:nvGrpSpPr>
        <p:grpSpPr bwMode="auto">
          <a:xfrm>
            <a:off x="681673" y="5944451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15CF39AD-C7F5-49F6-AEA9-07DA5A5AF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81D3DF5E-CA4B-43FE-883D-EFFE31DC0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22704EC-3EB1-465A-A719-BCE5E16C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04046C11-5631-4122-B87C-9A653E295E5B}"/>
              </a:ext>
            </a:extLst>
          </p:cNvPr>
          <p:cNvGrpSpPr>
            <a:grpSpLocks/>
          </p:cNvGrpSpPr>
          <p:nvPr/>
        </p:nvGrpSpPr>
        <p:grpSpPr bwMode="auto">
          <a:xfrm>
            <a:off x="1069181" y="5919845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3B855565-5530-4A69-BE77-189C8242D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9E84FDB6-E82C-4451-A1CC-F1D894DD9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036F7FA4-48D2-4524-B3A4-8B9B295D3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03DBC648-ACE1-4BC4-8D5E-17DC85195927}"/>
              </a:ext>
            </a:extLst>
          </p:cNvPr>
          <p:cNvGrpSpPr>
            <a:grpSpLocks/>
          </p:cNvGrpSpPr>
          <p:nvPr/>
        </p:nvGrpSpPr>
        <p:grpSpPr bwMode="auto">
          <a:xfrm>
            <a:off x="1476374" y="5916453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403187BD-6564-47FB-8C03-3043D8153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B57F894F-B9E9-4362-BFFC-73EEE1B92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D1F5CEB9-4944-431C-9F5C-346CEDF5A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29">
            <a:extLst>
              <a:ext uri="{FF2B5EF4-FFF2-40B4-BE49-F238E27FC236}">
                <a16:creationId xmlns:a16="http://schemas.microsoft.com/office/drawing/2014/main" id="{EC4A8310-F09C-40B8-B7BF-785E209BB40C}"/>
              </a:ext>
            </a:extLst>
          </p:cNvPr>
          <p:cNvGrpSpPr>
            <a:grpSpLocks/>
          </p:cNvGrpSpPr>
          <p:nvPr/>
        </p:nvGrpSpPr>
        <p:grpSpPr bwMode="auto">
          <a:xfrm>
            <a:off x="4067965" y="3649816"/>
            <a:ext cx="287338" cy="790575"/>
            <a:chOff x="528" y="240"/>
            <a:chExt cx="181" cy="498"/>
          </a:xfrm>
        </p:grpSpPr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A86E0E15-4DDC-4058-B586-93F100490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1">
              <a:extLst>
                <a:ext uri="{FF2B5EF4-FFF2-40B4-BE49-F238E27FC236}">
                  <a16:creationId xmlns:a16="http://schemas.microsoft.com/office/drawing/2014/main" id="{28BA03D4-785E-49BF-AC9F-9F71F2A3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251E0A6C-4EB7-48CF-AEBC-84B256D13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292">
            <a:extLst>
              <a:ext uri="{FF2B5EF4-FFF2-40B4-BE49-F238E27FC236}">
                <a16:creationId xmlns:a16="http://schemas.microsoft.com/office/drawing/2014/main" id="{C38E50C2-E19A-4DCB-BF1F-D6FD7CD2ADB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72534" y="4538601"/>
            <a:ext cx="222250" cy="858838"/>
            <a:chOff x="384" y="816"/>
            <a:chExt cx="140" cy="541"/>
          </a:xfrm>
        </p:grpSpPr>
        <p:sp>
          <p:nvSpPr>
            <p:cNvPr id="116" name="Line 293">
              <a:extLst>
                <a:ext uri="{FF2B5EF4-FFF2-40B4-BE49-F238E27FC236}">
                  <a16:creationId xmlns:a16="http://schemas.microsoft.com/office/drawing/2014/main" id="{ABB48C0F-BB38-4BBF-84C6-B168D0607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4">
              <a:extLst>
                <a:ext uri="{FF2B5EF4-FFF2-40B4-BE49-F238E27FC236}">
                  <a16:creationId xmlns:a16="http://schemas.microsoft.com/office/drawing/2014/main" id="{A2A8EC2C-4709-4BDC-B686-D5970B3E4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5">
              <a:extLst>
                <a:ext uri="{FF2B5EF4-FFF2-40B4-BE49-F238E27FC236}">
                  <a16:creationId xmlns:a16="http://schemas.microsoft.com/office/drawing/2014/main" id="{9FC458D9-5C1F-45B7-8054-7EF6F9746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92">
            <a:extLst>
              <a:ext uri="{FF2B5EF4-FFF2-40B4-BE49-F238E27FC236}">
                <a16:creationId xmlns:a16="http://schemas.microsoft.com/office/drawing/2014/main" id="{36820823-A631-4A36-903D-A8A6EE72E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24274" y="3649816"/>
            <a:ext cx="222250" cy="858838"/>
            <a:chOff x="384" y="816"/>
            <a:chExt cx="140" cy="541"/>
          </a:xfrm>
        </p:grpSpPr>
        <p:sp>
          <p:nvSpPr>
            <p:cNvPr id="120" name="Line 293">
              <a:extLst>
                <a:ext uri="{FF2B5EF4-FFF2-40B4-BE49-F238E27FC236}">
                  <a16:creationId xmlns:a16="http://schemas.microsoft.com/office/drawing/2014/main" id="{79E784B8-9C3A-415D-8F15-9ACEE4910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>
              <a:extLst>
                <a:ext uri="{FF2B5EF4-FFF2-40B4-BE49-F238E27FC236}">
                  <a16:creationId xmlns:a16="http://schemas.microsoft.com/office/drawing/2014/main" id="{39200468-798D-4BD9-A0E8-EACE23A17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>
              <a:extLst>
                <a:ext uri="{FF2B5EF4-FFF2-40B4-BE49-F238E27FC236}">
                  <a16:creationId xmlns:a16="http://schemas.microsoft.com/office/drawing/2014/main" id="{6814043C-1D72-4D7F-A189-8EAAA69DB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2">
            <a:extLst>
              <a:ext uri="{FF2B5EF4-FFF2-40B4-BE49-F238E27FC236}">
                <a16:creationId xmlns:a16="http://schemas.microsoft.com/office/drawing/2014/main" id="{964B3066-D8ED-4031-BEFC-6E1E9A7200A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98044" y="3879787"/>
            <a:ext cx="222250" cy="858838"/>
            <a:chOff x="384" y="816"/>
            <a:chExt cx="140" cy="541"/>
          </a:xfrm>
        </p:grpSpPr>
        <p:sp>
          <p:nvSpPr>
            <p:cNvPr id="124" name="Line 293">
              <a:extLst>
                <a:ext uri="{FF2B5EF4-FFF2-40B4-BE49-F238E27FC236}">
                  <a16:creationId xmlns:a16="http://schemas.microsoft.com/office/drawing/2014/main" id="{24F167C9-A43F-4F3E-86FA-71643A566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94">
              <a:extLst>
                <a:ext uri="{FF2B5EF4-FFF2-40B4-BE49-F238E27FC236}">
                  <a16:creationId xmlns:a16="http://schemas.microsoft.com/office/drawing/2014/main" id="{3B133204-99A9-4FE7-8FC9-20B0B616F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95">
              <a:extLst>
                <a:ext uri="{FF2B5EF4-FFF2-40B4-BE49-F238E27FC236}">
                  <a16:creationId xmlns:a16="http://schemas.microsoft.com/office/drawing/2014/main" id="{8967F4E8-92FF-4874-BD0D-4790C764F2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DD3063A1-9ED0-4641-BF5E-29B8163536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78164" y="4008734"/>
            <a:ext cx="222250" cy="858838"/>
            <a:chOff x="384" y="816"/>
            <a:chExt cx="140" cy="541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337D2A9C-E6AD-42B2-B228-7119A3469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8D86ADD8-608E-419B-A912-D54798CF9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0E3B128E-BBAC-4828-893D-E33B9242CC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2">
            <a:extLst>
              <a:ext uri="{FF2B5EF4-FFF2-40B4-BE49-F238E27FC236}">
                <a16:creationId xmlns:a16="http://schemas.microsoft.com/office/drawing/2014/main" id="{26F60863-DD0C-4F4F-A2A4-CDAA752226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63681" y="4236182"/>
            <a:ext cx="222250" cy="858838"/>
            <a:chOff x="384" y="816"/>
            <a:chExt cx="140" cy="541"/>
          </a:xfrm>
        </p:grpSpPr>
        <p:sp>
          <p:nvSpPr>
            <p:cNvPr id="132" name="Line 293">
              <a:extLst>
                <a:ext uri="{FF2B5EF4-FFF2-40B4-BE49-F238E27FC236}">
                  <a16:creationId xmlns:a16="http://schemas.microsoft.com/office/drawing/2014/main" id="{6A574421-0ABB-412F-966D-757CFFD44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4">
              <a:extLst>
                <a:ext uri="{FF2B5EF4-FFF2-40B4-BE49-F238E27FC236}">
                  <a16:creationId xmlns:a16="http://schemas.microsoft.com/office/drawing/2014/main" id="{F244EF88-EB08-4B51-9E87-157869E44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5">
              <a:extLst>
                <a:ext uri="{FF2B5EF4-FFF2-40B4-BE49-F238E27FC236}">
                  <a16:creationId xmlns:a16="http://schemas.microsoft.com/office/drawing/2014/main" id="{DA6664F3-8F2C-436F-A528-A06B5FA2D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DED81F77-1084-4A00-8EEC-631BD85CB804}"/>
              </a:ext>
            </a:extLst>
          </p:cNvPr>
          <p:cNvGrpSpPr>
            <a:grpSpLocks/>
          </p:cNvGrpSpPr>
          <p:nvPr/>
        </p:nvGrpSpPr>
        <p:grpSpPr bwMode="auto">
          <a:xfrm>
            <a:off x="5181121" y="4092771"/>
            <a:ext cx="222250" cy="858838"/>
            <a:chOff x="384" y="816"/>
            <a:chExt cx="140" cy="541"/>
          </a:xfrm>
        </p:grpSpPr>
        <p:sp>
          <p:nvSpPr>
            <p:cNvPr id="137" name="Line 289">
              <a:extLst>
                <a:ext uri="{FF2B5EF4-FFF2-40B4-BE49-F238E27FC236}">
                  <a16:creationId xmlns:a16="http://schemas.microsoft.com/office/drawing/2014/main" id="{5042A373-5CD2-4238-92C3-5DAB3FD57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0">
              <a:extLst>
                <a:ext uri="{FF2B5EF4-FFF2-40B4-BE49-F238E27FC236}">
                  <a16:creationId xmlns:a16="http://schemas.microsoft.com/office/drawing/2014/main" id="{C65D745F-E8DA-4824-96D4-F07EFDA82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1">
              <a:extLst>
                <a:ext uri="{FF2B5EF4-FFF2-40B4-BE49-F238E27FC236}">
                  <a16:creationId xmlns:a16="http://schemas.microsoft.com/office/drawing/2014/main" id="{61E4870E-B46E-4E21-A039-AED53E9691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88">
            <a:extLst>
              <a:ext uri="{FF2B5EF4-FFF2-40B4-BE49-F238E27FC236}">
                <a16:creationId xmlns:a16="http://schemas.microsoft.com/office/drawing/2014/main" id="{09B48CB9-6757-42BB-BE55-7F100A85352C}"/>
              </a:ext>
            </a:extLst>
          </p:cNvPr>
          <p:cNvGrpSpPr>
            <a:grpSpLocks/>
          </p:cNvGrpSpPr>
          <p:nvPr/>
        </p:nvGrpSpPr>
        <p:grpSpPr bwMode="auto">
          <a:xfrm>
            <a:off x="4871559" y="3857264"/>
            <a:ext cx="222250" cy="858838"/>
            <a:chOff x="384" y="816"/>
            <a:chExt cx="140" cy="541"/>
          </a:xfrm>
        </p:grpSpPr>
        <p:sp>
          <p:nvSpPr>
            <p:cNvPr id="141" name="Line 289">
              <a:extLst>
                <a:ext uri="{FF2B5EF4-FFF2-40B4-BE49-F238E27FC236}">
                  <a16:creationId xmlns:a16="http://schemas.microsoft.com/office/drawing/2014/main" id="{3073B0CE-466B-49A1-BE2E-221805E0D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0">
              <a:extLst>
                <a:ext uri="{FF2B5EF4-FFF2-40B4-BE49-F238E27FC236}">
                  <a16:creationId xmlns:a16="http://schemas.microsoft.com/office/drawing/2014/main" id="{440FA0E2-B202-4B91-98D9-89F78F548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91">
              <a:extLst>
                <a:ext uri="{FF2B5EF4-FFF2-40B4-BE49-F238E27FC236}">
                  <a16:creationId xmlns:a16="http://schemas.microsoft.com/office/drawing/2014/main" id="{B7D54FF7-83E1-4540-807C-5FED75484E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288">
            <a:extLst>
              <a:ext uri="{FF2B5EF4-FFF2-40B4-BE49-F238E27FC236}">
                <a16:creationId xmlns:a16="http://schemas.microsoft.com/office/drawing/2014/main" id="{0EDDDF38-2044-4F7F-8308-04E84EC9758E}"/>
              </a:ext>
            </a:extLst>
          </p:cNvPr>
          <p:cNvGrpSpPr>
            <a:grpSpLocks/>
          </p:cNvGrpSpPr>
          <p:nvPr/>
        </p:nvGrpSpPr>
        <p:grpSpPr bwMode="auto">
          <a:xfrm>
            <a:off x="5851038" y="4422970"/>
            <a:ext cx="222250" cy="858838"/>
            <a:chOff x="384" y="816"/>
            <a:chExt cx="140" cy="541"/>
          </a:xfrm>
        </p:grpSpPr>
        <p:sp>
          <p:nvSpPr>
            <p:cNvPr id="145" name="Line 289">
              <a:extLst>
                <a:ext uri="{FF2B5EF4-FFF2-40B4-BE49-F238E27FC236}">
                  <a16:creationId xmlns:a16="http://schemas.microsoft.com/office/drawing/2014/main" id="{A74D5F2F-A6FC-44FB-B32F-6386CBA69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290">
              <a:extLst>
                <a:ext uri="{FF2B5EF4-FFF2-40B4-BE49-F238E27FC236}">
                  <a16:creationId xmlns:a16="http://schemas.microsoft.com/office/drawing/2014/main" id="{837431C7-501B-4C8D-89C7-9F89BDB1C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1">
              <a:extLst>
                <a:ext uri="{FF2B5EF4-FFF2-40B4-BE49-F238E27FC236}">
                  <a16:creationId xmlns:a16="http://schemas.microsoft.com/office/drawing/2014/main" id="{C2784EFE-FE71-4F94-AD3C-B2D0D0E28D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88">
            <a:extLst>
              <a:ext uri="{FF2B5EF4-FFF2-40B4-BE49-F238E27FC236}">
                <a16:creationId xmlns:a16="http://schemas.microsoft.com/office/drawing/2014/main" id="{2122AD0A-8A37-4ED9-8648-6A60F9E226A6}"/>
              </a:ext>
            </a:extLst>
          </p:cNvPr>
          <p:cNvGrpSpPr>
            <a:grpSpLocks/>
          </p:cNvGrpSpPr>
          <p:nvPr/>
        </p:nvGrpSpPr>
        <p:grpSpPr bwMode="auto">
          <a:xfrm>
            <a:off x="1861820" y="6014084"/>
            <a:ext cx="222250" cy="858838"/>
            <a:chOff x="384" y="816"/>
            <a:chExt cx="140" cy="541"/>
          </a:xfrm>
        </p:grpSpPr>
        <p:sp>
          <p:nvSpPr>
            <p:cNvPr id="149" name="Line 289">
              <a:extLst>
                <a:ext uri="{FF2B5EF4-FFF2-40B4-BE49-F238E27FC236}">
                  <a16:creationId xmlns:a16="http://schemas.microsoft.com/office/drawing/2014/main" id="{873F56FD-F2CA-4252-B7CF-FC46FBECE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290">
              <a:extLst>
                <a:ext uri="{FF2B5EF4-FFF2-40B4-BE49-F238E27FC236}">
                  <a16:creationId xmlns:a16="http://schemas.microsoft.com/office/drawing/2014/main" id="{DD698CCC-E03C-486E-AEDA-011AE8921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291">
              <a:extLst>
                <a:ext uri="{FF2B5EF4-FFF2-40B4-BE49-F238E27FC236}">
                  <a16:creationId xmlns:a16="http://schemas.microsoft.com/office/drawing/2014/main" id="{78287B0B-FE8E-4436-A576-210F409D33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288">
            <a:extLst>
              <a:ext uri="{FF2B5EF4-FFF2-40B4-BE49-F238E27FC236}">
                <a16:creationId xmlns:a16="http://schemas.microsoft.com/office/drawing/2014/main" id="{842AC825-85D9-4E9C-A0FB-AC57DF0181DA}"/>
              </a:ext>
            </a:extLst>
          </p:cNvPr>
          <p:cNvGrpSpPr>
            <a:grpSpLocks/>
          </p:cNvGrpSpPr>
          <p:nvPr/>
        </p:nvGrpSpPr>
        <p:grpSpPr bwMode="auto">
          <a:xfrm>
            <a:off x="5500365" y="4271901"/>
            <a:ext cx="222250" cy="858838"/>
            <a:chOff x="384" y="816"/>
            <a:chExt cx="140" cy="541"/>
          </a:xfrm>
        </p:grpSpPr>
        <p:sp>
          <p:nvSpPr>
            <p:cNvPr id="153" name="Line 289">
              <a:extLst>
                <a:ext uri="{FF2B5EF4-FFF2-40B4-BE49-F238E27FC236}">
                  <a16:creationId xmlns:a16="http://schemas.microsoft.com/office/drawing/2014/main" id="{09B83B68-9A74-4CE5-8265-DF6711422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290">
              <a:extLst>
                <a:ext uri="{FF2B5EF4-FFF2-40B4-BE49-F238E27FC236}">
                  <a16:creationId xmlns:a16="http://schemas.microsoft.com/office/drawing/2014/main" id="{DFDDFAEB-C7D9-4FE5-A2D4-F560620BA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91">
              <a:extLst>
                <a:ext uri="{FF2B5EF4-FFF2-40B4-BE49-F238E27FC236}">
                  <a16:creationId xmlns:a16="http://schemas.microsoft.com/office/drawing/2014/main" id="{71C3B960-CE2E-464A-8DA9-61771D6167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29">
            <a:extLst>
              <a:ext uri="{FF2B5EF4-FFF2-40B4-BE49-F238E27FC236}">
                <a16:creationId xmlns:a16="http://schemas.microsoft.com/office/drawing/2014/main" id="{BD352072-13EB-475D-9E18-1231D8865A4D}"/>
              </a:ext>
            </a:extLst>
          </p:cNvPr>
          <p:cNvGrpSpPr>
            <a:grpSpLocks/>
          </p:cNvGrpSpPr>
          <p:nvPr/>
        </p:nvGrpSpPr>
        <p:grpSpPr bwMode="auto">
          <a:xfrm>
            <a:off x="4440556" y="3703833"/>
            <a:ext cx="287338" cy="790575"/>
            <a:chOff x="528" y="240"/>
            <a:chExt cx="181" cy="498"/>
          </a:xfrm>
        </p:grpSpPr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A6C827A4-EA30-4B93-A984-360728852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1">
              <a:extLst>
                <a:ext uri="{FF2B5EF4-FFF2-40B4-BE49-F238E27FC236}">
                  <a16:creationId xmlns:a16="http://schemas.microsoft.com/office/drawing/2014/main" id="{5F50E6FB-73F4-4937-A4A5-A7CCCD27A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DBEC3C83-7850-4C32-A113-112196AE1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9FDA6BA-90DE-4CBB-B3B6-FB3A7992337A}"/>
              </a:ext>
            </a:extLst>
          </p:cNvPr>
          <p:cNvCxnSpPr/>
          <p:nvPr/>
        </p:nvCxnSpPr>
        <p:spPr>
          <a:xfrm flipH="1">
            <a:off x="5027844" y="5449762"/>
            <a:ext cx="1376842" cy="7124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FA04C55-CA80-4242-B23B-E5605759D4AF}"/>
              </a:ext>
            </a:extLst>
          </p:cNvPr>
          <p:cNvCxnSpPr/>
          <p:nvPr/>
        </p:nvCxnSpPr>
        <p:spPr>
          <a:xfrm flipH="1">
            <a:off x="2543177" y="6591934"/>
            <a:ext cx="1535901" cy="8431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107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cp:lastPrinted>2020-09-26T14:25:46Z</cp:lastPrinted>
  <dcterms:created xsi:type="dcterms:W3CDTF">2002-08-21T12:11:08Z</dcterms:created>
  <dcterms:modified xsi:type="dcterms:W3CDTF">2020-09-27T05:19:22Z</dcterms:modified>
  <cp:category>Shooting</cp:category>
</cp:coreProperties>
</file>