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129"/>
          <p:cNvCxnSpPr/>
          <p:nvPr/>
        </p:nvCxnSpPr>
        <p:spPr>
          <a:xfrm flipH="1" flipV="1">
            <a:off x="1663851" y="5381197"/>
            <a:ext cx="1753623" cy="65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93100" y="5374165"/>
            <a:ext cx="770751" cy="472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 flipV="1">
            <a:off x="1316979" y="4925205"/>
            <a:ext cx="1577188" cy="22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 flipV="1">
            <a:off x="3413665" y="5446245"/>
            <a:ext cx="1618062" cy="484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 flipV="1">
            <a:off x="672774" y="5826162"/>
            <a:ext cx="329670" cy="1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 flipV="1">
            <a:off x="4843339" y="5196569"/>
            <a:ext cx="692558" cy="4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2890300" y="4946210"/>
            <a:ext cx="1953039" cy="245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57821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Hardcover++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Heels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 engage targets as they become visible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Arc 116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4" name="Straight Connector 163"/>
          <p:cNvCxnSpPr>
            <a:stCxn id="117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117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28"/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179" name="TextBox 137"/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sp>
        <p:nvSpPr>
          <p:cNvPr id="246" name="Freeform 55"/>
          <p:cNvSpPr>
            <a:spLocks/>
          </p:cNvSpPr>
          <p:nvPr/>
        </p:nvSpPr>
        <p:spPr bwMode="auto">
          <a:xfrm flipH="1">
            <a:off x="3791994" y="5340362"/>
            <a:ext cx="1239733" cy="105417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" name="Group 288"/>
          <p:cNvGrpSpPr>
            <a:grpSpLocks/>
          </p:cNvGrpSpPr>
          <p:nvPr/>
        </p:nvGrpSpPr>
        <p:grpSpPr bwMode="auto">
          <a:xfrm>
            <a:off x="6180142" y="4673308"/>
            <a:ext cx="222250" cy="858838"/>
            <a:chOff x="384" y="816"/>
            <a:chExt cx="140" cy="541"/>
          </a:xfrm>
        </p:grpSpPr>
        <p:sp>
          <p:nvSpPr>
            <p:cNvPr id="24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1" name="Group 288"/>
          <p:cNvGrpSpPr>
            <a:grpSpLocks/>
          </p:cNvGrpSpPr>
          <p:nvPr/>
        </p:nvGrpSpPr>
        <p:grpSpPr bwMode="auto">
          <a:xfrm>
            <a:off x="6382438" y="4887860"/>
            <a:ext cx="222250" cy="858838"/>
            <a:chOff x="384" y="816"/>
            <a:chExt cx="140" cy="541"/>
          </a:xfrm>
        </p:grpSpPr>
        <p:sp>
          <p:nvSpPr>
            <p:cNvPr id="25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288"/>
          <p:cNvGrpSpPr>
            <a:grpSpLocks/>
          </p:cNvGrpSpPr>
          <p:nvPr/>
        </p:nvGrpSpPr>
        <p:grpSpPr bwMode="auto">
          <a:xfrm>
            <a:off x="5969493" y="4466029"/>
            <a:ext cx="222250" cy="858838"/>
            <a:chOff x="384" y="816"/>
            <a:chExt cx="140" cy="541"/>
          </a:xfrm>
        </p:grpSpPr>
        <p:sp>
          <p:nvSpPr>
            <p:cNvPr id="25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0" name="Straight Connector 259"/>
          <p:cNvCxnSpPr/>
          <p:nvPr/>
        </p:nvCxnSpPr>
        <p:spPr>
          <a:xfrm flipH="1" flipV="1">
            <a:off x="5520411" y="5244751"/>
            <a:ext cx="432507" cy="925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4174510" y="6159356"/>
            <a:ext cx="1778408" cy="600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reeform 55"/>
          <p:cNvSpPr>
            <a:spLocks/>
          </p:cNvSpPr>
          <p:nvPr/>
        </p:nvSpPr>
        <p:spPr bwMode="auto">
          <a:xfrm flipH="1">
            <a:off x="1688961" y="4250721"/>
            <a:ext cx="508460" cy="2043071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55"/>
          <p:cNvSpPr>
            <a:spLocks/>
          </p:cNvSpPr>
          <p:nvPr/>
        </p:nvSpPr>
        <p:spPr bwMode="auto">
          <a:xfrm flipH="1">
            <a:off x="719397" y="4127625"/>
            <a:ext cx="386932" cy="150694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6" name="Group 336"/>
          <p:cNvGrpSpPr>
            <a:grpSpLocks/>
          </p:cNvGrpSpPr>
          <p:nvPr/>
        </p:nvGrpSpPr>
        <p:grpSpPr bwMode="auto">
          <a:xfrm>
            <a:off x="99680" y="4317634"/>
            <a:ext cx="227013" cy="869950"/>
            <a:chOff x="1104" y="768"/>
            <a:chExt cx="143" cy="548"/>
          </a:xfrm>
        </p:grpSpPr>
        <p:sp>
          <p:nvSpPr>
            <p:cNvPr id="407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1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412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4" name="Group 336"/>
          <p:cNvGrpSpPr>
            <a:grpSpLocks/>
          </p:cNvGrpSpPr>
          <p:nvPr/>
        </p:nvGrpSpPr>
        <p:grpSpPr bwMode="auto">
          <a:xfrm>
            <a:off x="73004" y="4629652"/>
            <a:ext cx="227013" cy="869950"/>
            <a:chOff x="1104" y="768"/>
            <a:chExt cx="143" cy="548"/>
          </a:xfrm>
        </p:grpSpPr>
        <p:sp>
          <p:nvSpPr>
            <p:cNvPr id="415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7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418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0" name="Group 336"/>
          <p:cNvGrpSpPr>
            <a:grpSpLocks/>
          </p:cNvGrpSpPr>
          <p:nvPr/>
        </p:nvGrpSpPr>
        <p:grpSpPr bwMode="auto">
          <a:xfrm>
            <a:off x="84429" y="4862962"/>
            <a:ext cx="227013" cy="869950"/>
            <a:chOff x="1104" y="768"/>
            <a:chExt cx="143" cy="548"/>
          </a:xfrm>
        </p:grpSpPr>
        <p:sp>
          <p:nvSpPr>
            <p:cNvPr id="421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3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424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8" name="Freeform 55"/>
          <p:cNvSpPr>
            <a:spLocks/>
          </p:cNvSpPr>
          <p:nvPr/>
        </p:nvSpPr>
        <p:spPr bwMode="auto">
          <a:xfrm flipH="1">
            <a:off x="3221427" y="3445081"/>
            <a:ext cx="314953" cy="154182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2" name="Straight Connector 461"/>
          <p:cNvCxnSpPr/>
          <p:nvPr/>
        </p:nvCxnSpPr>
        <p:spPr>
          <a:xfrm flipH="1" flipV="1">
            <a:off x="3796122" y="6372829"/>
            <a:ext cx="384176" cy="388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3" name="TextBox 462"/>
          <p:cNvSpPr txBox="1"/>
          <p:nvPr/>
        </p:nvSpPr>
        <p:spPr>
          <a:xfrm>
            <a:off x="3744889" y="6285514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64" name="TextBox 463"/>
          <p:cNvSpPr txBox="1"/>
          <p:nvPr/>
        </p:nvSpPr>
        <p:spPr>
          <a:xfrm>
            <a:off x="3897290" y="6442272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grpSp>
        <p:nvGrpSpPr>
          <p:cNvPr id="484" name="Group 283"/>
          <p:cNvGrpSpPr>
            <a:grpSpLocks/>
          </p:cNvGrpSpPr>
          <p:nvPr/>
        </p:nvGrpSpPr>
        <p:grpSpPr bwMode="auto">
          <a:xfrm flipH="1">
            <a:off x="2676525" y="3616179"/>
            <a:ext cx="287338" cy="787400"/>
            <a:chOff x="2208" y="240"/>
            <a:chExt cx="181" cy="496"/>
          </a:xfrm>
        </p:grpSpPr>
        <p:sp>
          <p:nvSpPr>
            <p:cNvPr id="485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" name="Group 283"/>
          <p:cNvGrpSpPr>
            <a:grpSpLocks/>
          </p:cNvGrpSpPr>
          <p:nvPr/>
        </p:nvGrpSpPr>
        <p:grpSpPr bwMode="auto">
          <a:xfrm flipH="1">
            <a:off x="2341469" y="3606925"/>
            <a:ext cx="287338" cy="787400"/>
            <a:chOff x="2208" y="240"/>
            <a:chExt cx="181" cy="496"/>
          </a:xfrm>
        </p:grpSpPr>
        <p:sp>
          <p:nvSpPr>
            <p:cNvPr id="49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" name="Group 283"/>
          <p:cNvGrpSpPr>
            <a:grpSpLocks/>
          </p:cNvGrpSpPr>
          <p:nvPr/>
        </p:nvGrpSpPr>
        <p:grpSpPr bwMode="auto">
          <a:xfrm flipH="1">
            <a:off x="2029301" y="3585987"/>
            <a:ext cx="287338" cy="787400"/>
            <a:chOff x="2208" y="240"/>
            <a:chExt cx="181" cy="496"/>
          </a:xfrm>
        </p:grpSpPr>
        <p:sp>
          <p:nvSpPr>
            <p:cNvPr id="495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540999" y="3736015"/>
            <a:ext cx="936486" cy="114653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55"/>
          <p:cNvSpPr>
            <a:spLocks/>
          </p:cNvSpPr>
          <p:nvPr/>
        </p:nvSpPr>
        <p:spPr bwMode="auto">
          <a:xfrm flipH="1">
            <a:off x="3572144" y="5697355"/>
            <a:ext cx="211369" cy="121319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650281" y="4921090"/>
            <a:ext cx="682039" cy="906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Group 380"/>
          <p:cNvGrpSpPr>
            <a:grpSpLocks/>
          </p:cNvGrpSpPr>
          <p:nvPr/>
        </p:nvGrpSpPr>
        <p:grpSpPr bwMode="auto">
          <a:xfrm>
            <a:off x="421681" y="3751480"/>
            <a:ext cx="228600" cy="862013"/>
            <a:chOff x="1680" y="768"/>
            <a:chExt cx="144" cy="543"/>
          </a:xfrm>
        </p:grpSpPr>
        <p:sp>
          <p:nvSpPr>
            <p:cNvPr id="114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9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8" name="Group 44"/>
          <p:cNvGrpSpPr>
            <a:grpSpLocks/>
          </p:cNvGrpSpPr>
          <p:nvPr/>
        </p:nvGrpSpPr>
        <p:grpSpPr bwMode="auto">
          <a:xfrm>
            <a:off x="804006" y="5511649"/>
            <a:ext cx="287338" cy="787400"/>
            <a:chOff x="1756" y="2113"/>
            <a:chExt cx="181" cy="499"/>
          </a:xfrm>
        </p:grpSpPr>
        <p:sp>
          <p:nvSpPr>
            <p:cNvPr id="32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3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5" name="Group 44"/>
          <p:cNvGrpSpPr>
            <a:grpSpLocks/>
          </p:cNvGrpSpPr>
          <p:nvPr/>
        </p:nvGrpSpPr>
        <p:grpSpPr bwMode="auto">
          <a:xfrm>
            <a:off x="482108" y="5496407"/>
            <a:ext cx="287338" cy="787400"/>
            <a:chOff x="1756" y="2113"/>
            <a:chExt cx="181" cy="499"/>
          </a:xfrm>
        </p:grpSpPr>
        <p:sp>
          <p:nvSpPr>
            <p:cNvPr id="33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6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3" name="Group 44"/>
          <p:cNvGrpSpPr>
            <a:grpSpLocks/>
          </p:cNvGrpSpPr>
          <p:nvPr/>
        </p:nvGrpSpPr>
        <p:grpSpPr bwMode="auto">
          <a:xfrm>
            <a:off x="150533" y="5507775"/>
            <a:ext cx="287338" cy="787400"/>
            <a:chOff x="1756" y="2113"/>
            <a:chExt cx="181" cy="499"/>
          </a:xfrm>
        </p:grpSpPr>
        <p:sp>
          <p:nvSpPr>
            <p:cNvPr id="364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87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>
          <a:xfrm>
            <a:off x="459327" y="5642829"/>
            <a:ext cx="2897" cy="178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278"/>
          <p:cNvGrpSpPr>
            <a:grpSpLocks/>
          </p:cNvGrpSpPr>
          <p:nvPr/>
        </p:nvGrpSpPr>
        <p:grpSpPr bwMode="auto">
          <a:xfrm>
            <a:off x="3690619" y="3658292"/>
            <a:ext cx="287338" cy="787400"/>
            <a:chOff x="2208" y="240"/>
            <a:chExt cx="181" cy="496"/>
          </a:xfrm>
        </p:grpSpPr>
        <p:sp>
          <p:nvSpPr>
            <p:cNvPr id="135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78"/>
          <p:cNvGrpSpPr>
            <a:grpSpLocks/>
          </p:cNvGrpSpPr>
          <p:nvPr/>
        </p:nvGrpSpPr>
        <p:grpSpPr bwMode="auto">
          <a:xfrm>
            <a:off x="4043044" y="3677111"/>
            <a:ext cx="287338" cy="787400"/>
            <a:chOff x="2208" y="240"/>
            <a:chExt cx="181" cy="496"/>
          </a:xfrm>
        </p:grpSpPr>
        <p:sp>
          <p:nvSpPr>
            <p:cNvPr id="140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1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2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3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44" name="Group 278"/>
          <p:cNvGrpSpPr>
            <a:grpSpLocks/>
          </p:cNvGrpSpPr>
          <p:nvPr/>
        </p:nvGrpSpPr>
        <p:grpSpPr bwMode="auto">
          <a:xfrm>
            <a:off x="4375015" y="3656538"/>
            <a:ext cx="287338" cy="787400"/>
            <a:chOff x="2208" y="240"/>
            <a:chExt cx="181" cy="496"/>
          </a:xfrm>
        </p:grpSpPr>
        <p:sp>
          <p:nvSpPr>
            <p:cNvPr id="145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79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Saurutobi</cp:lastModifiedBy>
  <cp:revision>31</cp:revision>
  <dcterms:created xsi:type="dcterms:W3CDTF">2015-11-17T06:09:21Z</dcterms:created>
  <dcterms:modified xsi:type="dcterms:W3CDTF">2020-02-22T04:12:39Z</dcterms:modified>
</cp:coreProperties>
</file>