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14D75BD-0C18-4256-B103-5A5751E5DA57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8510BD-F3A0-4B51-8B7C-87BEA4CC6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0E965C-03C4-4E27-923B-F0894591998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A0274-1782-4193-9F43-32C875D8D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39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D6510-25F3-4348-A4B3-F9E33EB8B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7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FAF3E-8647-42E1-A045-F66B739D7A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1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9C72-919B-45C8-8E6E-B43CA6916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9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27051-8A71-4A85-9A8A-ABBDFE421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9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6BD2A-1C0E-42B3-A516-7042A9AFB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9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FA69-3B3B-4C30-BDE1-6337AFCC8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72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52554-E0F7-479F-9DA5-DEF48DDEE9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6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4CC98-6591-473A-8DD4-111371842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30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2958-8E30-40F9-A0FD-B9383FF51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3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45F3C-7539-439E-AAB5-72C273785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32D52F69-86F7-4069-93E2-67E561619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82199" y="3985556"/>
            <a:ext cx="222250" cy="990558"/>
            <a:chOff x="-1033414" y="1219242"/>
            <a:chExt cx="222250" cy="990558"/>
          </a:xfrm>
        </p:grpSpPr>
        <p:sp>
          <p:nvSpPr>
            <p:cNvPr id="222" name="Line 293"/>
            <p:cNvSpPr>
              <a:spLocks noChangeShapeType="1"/>
            </p:cNvSpPr>
            <p:nvPr/>
          </p:nvSpPr>
          <p:spPr bwMode="auto">
            <a:xfrm>
              <a:off x="-1027064" y="1851891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94"/>
            <p:cNvSpPr>
              <a:spLocks noChangeShapeType="1"/>
            </p:cNvSpPr>
            <p:nvPr/>
          </p:nvSpPr>
          <p:spPr bwMode="auto">
            <a:xfrm>
              <a:off x="-822277" y="1791566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295"/>
            <p:cNvSpPr>
              <a:spLocks/>
            </p:cNvSpPr>
            <p:nvPr/>
          </p:nvSpPr>
          <p:spPr bwMode="auto">
            <a:xfrm>
              <a:off x="-1033414" y="121924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317"/>
            <p:cNvSpPr>
              <a:spLocks/>
            </p:cNvSpPr>
            <p:nvPr/>
          </p:nvSpPr>
          <p:spPr bwMode="auto">
            <a:xfrm>
              <a:off x="-1033414" y="1439905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88"/>
          <p:cNvGrpSpPr>
            <a:grpSpLocks/>
          </p:cNvGrpSpPr>
          <p:nvPr/>
        </p:nvGrpSpPr>
        <p:grpSpPr bwMode="auto">
          <a:xfrm>
            <a:off x="1137880" y="4241860"/>
            <a:ext cx="222250" cy="858838"/>
            <a:chOff x="384" y="816"/>
            <a:chExt cx="140" cy="541"/>
          </a:xfrm>
        </p:grpSpPr>
        <p:sp>
          <p:nvSpPr>
            <p:cNvPr id="21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/>
          <p:cNvGrpSpPr>
            <a:grpSpLocks/>
          </p:cNvGrpSpPr>
          <p:nvPr/>
        </p:nvGrpSpPr>
        <p:grpSpPr bwMode="auto">
          <a:xfrm>
            <a:off x="3477096" y="3798917"/>
            <a:ext cx="287338" cy="790575"/>
            <a:chOff x="528" y="240"/>
            <a:chExt cx="181" cy="498"/>
          </a:xfrm>
        </p:grpSpPr>
        <p:sp>
          <p:nvSpPr>
            <p:cNvPr id="16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Freeform 55"/>
          <p:cNvSpPr>
            <a:spLocks/>
          </p:cNvSpPr>
          <p:nvPr/>
        </p:nvSpPr>
        <p:spPr bwMode="auto">
          <a:xfrm>
            <a:off x="2968871" y="4752999"/>
            <a:ext cx="417750" cy="14779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3121780" y="3816379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/>
          <p:cNvGrpSpPr>
            <a:grpSpLocks/>
          </p:cNvGrpSpPr>
          <p:nvPr/>
        </p:nvGrpSpPr>
        <p:grpSpPr bwMode="auto">
          <a:xfrm>
            <a:off x="2439909" y="3724304"/>
            <a:ext cx="287338" cy="790575"/>
            <a:chOff x="528" y="240"/>
            <a:chExt cx="181" cy="498"/>
          </a:xfrm>
        </p:grpSpPr>
        <p:sp>
          <p:nvSpPr>
            <p:cNvPr id="14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"/>
          <p:cNvGrpSpPr>
            <a:grpSpLocks/>
          </p:cNvGrpSpPr>
          <p:nvPr/>
        </p:nvGrpSpPr>
        <p:grpSpPr bwMode="auto">
          <a:xfrm>
            <a:off x="1947785" y="3826835"/>
            <a:ext cx="287338" cy="790575"/>
            <a:chOff x="528" y="240"/>
            <a:chExt cx="181" cy="498"/>
          </a:xfrm>
        </p:grpSpPr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41743"/>
              </p:ext>
            </p:extLst>
          </p:nvPr>
        </p:nvGraphicFramePr>
        <p:xfrm>
          <a:off x="177800" y="165100"/>
          <a:ext cx="6997700" cy="277815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Hips Don’t Lie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 facing downrange, toes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 facing downrange, toes touching X’s. Gun is loaded and held at Port Arms.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1NS,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6324600" y="7158386"/>
            <a:ext cx="381000" cy="169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498527" y="722766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93" name="Freeform 55"/>
          <p:cNvSpPr>
            <a:spLocks/>
          </p:cNvSpPr>
          <p:nvPr/>
        </p:nvSpPr>
        <p:spPr bwMode="auto">
          <a:xfrm>
            <a:off x="5638800" y="5029200"/>
            <a:ext cx="685800" cy="21291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03"/>
          <p:cNvSpPr>
            <a:spLocks/>
          </p:cNvSpPr>
          <p:nvPr/>
        </p:nvSpPr>
        <p:spPr bwMode="auto">
          <a:xfrm>
            <a:off x="2319821" y="5016190"/>
            <a:ext cx="1066800" cy="1214786"/>
          </a:xfrm>
          <a:custGeom>
            <a:avLst/>
            <a:gdLst>
              <a:gd name="T0" fmla="*/ 275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7546 w 528"/>
              <a:gd name="T7" fmla="*/ 0 h 288"/>
              <a:gd name="T8" fmla="*/ 275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787206" y="7328248"/>
            <a:ext cx="5918394" cy="2127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reeform 55"/>
          <p:cNvSpPr>
            <a:spLocks/>
          </p:cNvSpPr>
          <p:nvPr/>
        </p:nvSpPr>
        <p:spPr bwMode="auto">
          <a:xfrm>
            <a:off x="4838700" y="4859338"/>
            <a:ext cx="800100" cy="13846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386621" y="6230976"/>
            <a:ext cx="2252179" cy="130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reeform 55"/>
          <p:cNvSpPr>
            <a:spLocks/>
          </p:cNvSpPr>
          <p:nvPr/>
        </p:nvSpPr>
        <p:spPr bwMode="auto">
          <a:xfrm flipH="1">
            <a:off x="1066800" y="5029200"/>
            <a:ext cx="431800" cy="212918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77565" y="4015089"/>
            <a:ext cx="395095" cy="1278743"/>
            <a:chOff x="131955" y="6683298"/>
            <a:chExt cx="395095" cy="1278743"/>
          </a:xfrm>
        </p:grpSpPr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12" name="Straight Connector 111"/>
          <p:cNvCxnSpPr>
            <a:cxnSpLocks/>
          </p:cNvCxnSpPr>
          <p:nvPr/>
        </p:nvCxnSpPr>
        <p:spPr>
          <a:xfrm flipH="1">
            <a:off x="685800" y="7158386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 flipH="1" flipV="1">
            <a:off x="685800" y="7158386"/>
            <a:ext cx="101406" cy="3826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292"/>
          <p:cNvGrpSpPr>
            <a:grpSpLocks/>
          </p:cNvGrpSpPr>
          <p:nvPr/>
        </p:nvGrpSpPr>
        <p:grpSpPr bwMode="auto">
          <a:xfrm flipH="1">
            <a:off x="182800" y="5276880"/>
            <a:ext cx="222250" cy="858838"/>
            <a:chOff x="384" y="816"/>
            <a:chExt cx="140" cy="541"/>
          </a:xfrm>
        </p:grpSpPr>
        <p:sp>
          <p:nvSpPr>
            <p:cNvPr id="13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4" name="Straight Connector 133"/>
          <p:cNvCxnSpPr>
            <a:cxnSpLocks/>
          </p:cNvCxnSpPr>
          <p:nvPr/>
        </p:nvCxnSpPr>
        <p:spPr>
          <a:xfrm flipH="1">
            <a:off x="1498600" y="6243986"/>
            <a:ext cx="8001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583752" y="3346785"/>
            <a:ext cx="395095" cy="1278743"/>
            <a:chOff x="131955" y="6683298"/>
            <a:chExt cx="395095" cy="1278743"/>
          </a:xfrm>
        </p:grpSpPr>
        <p:sp>
          <p:nvSpPr>
            <p:cNvPr id="138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153857" y="3655727"/>
            <a:ext cx="395095" cy="1278743"/>
            <a:chOff x="131955" y="6683298"/>
            <a:chExt cx="395095" cy="1278743"/>
          </a:xfrm>
        </p:grpSpPr>
        <p:sp>
          <p:nvSpPr>
            <p:cNvPr id="165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9"/>
          <p:cNvGrpSpPr>
            <a:grpSpLocks/>
          </p:cNvGrpSpPr>
          <p:nvPr/>
        </p:nvGrpSpPr>
        <p:grpSpPr bwMode="auto">
          <a:xfrm>
            <a:off x="4507106" y="2981269"/>
            <a:ext cx="287338" cy="790575"/>
            <a:chOff x="528" y="240"/>
            <a:chExt cx="181" cy="498"/>
          </a:xfrm>
        </p:grpSpPr>
        <p:sp>
          <p:nvSpPr>
            <p:cNvPr id="17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9"/>
          <p:cNvGrpSpPr>
            <a:grpSpLocks/>
          </p:cNvGrpSpPr>
          <p:nvPr/>
        </p:nvGrpSpPr>
        <p:grpSpPr bwMode="auto">
          <a:xfrm>
            <a:off x="5350111" y="3264535"/>
            <a:ext cx="287338" cy="790575"/>
            <a:chOff x="528" y="240"/>
            <a:chExt cx="181" cy="498"/>
          </a:xfrm>
        </p:grpSpPr>
        <p:sp>
          <p:nvSpPr>
            <p:cNvPr id="18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7" name="Group 29"/>
          <p:cNvGrpSpPr>
            <a:grpSpLocks/>
          </p:cNvGrpSpPr>
          <p:nvPr/>
        </p:nvGrpSpPr>
        <p:grpSpPr bwMode="auto">
          <a:xfrm>
            <a:off x="5658836" y="3271867"/>
            <a:ext cx="287338" cy="790575"/>
            <a:chOff x="528" y="240"/>
            <a:chExt cx="181" cy="498"/>
          </a:xfrm>
        </p:grpSpPr>
        <p:sp>
          <p:nvSpPr>
            <p:cNvPr id="18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" name="Freeform 55"/>
          <p:cNvSpPr>
            <a:spLocks/>
          </p:cNvSpPr>
          <p:nvPr/>
        </p:nvSpPr>
        <p:spPr bwMode="auto">
          <a:xfrm>
            <a:off x="5232400" y="3069379"/>
            <a:ext cx="292334" cy="147797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5" name="Group 288"/>
          <p:cNvGrpSpPr>
            <a:grpSpLocks/>
          </p:cNvGrpSpPr>
          <p:nvPr/>
        </p:nvGrpSpPr>
        <p:grpSpPr bwMode="auto">
          <a:xfrm>
            <a:off x="6515100" y="3872766"/>
            <a:ext cx="222250" cy="858838"/>
            <a:chOff x="384" y="816"/>
            <a:chExt cx="140" cy="541"/>
          </a:xfrm>
        </p:grpSpPr>
        <p:sp>
          <p:nvSpPr>
            <p:cNvPr id="19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6930116" y="5998829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6" name="Group 380"/>
          <p:cNvGrpSpPr>
            <a:grpSpLocks/>
          </p:cNvGrpSpPr>
          <p:nvPr/>
        </p:nvGrpSpPr>
        <p:grpSpPr bwMode="auto">
          <a:xfrm>
            <a:off x="87313" y="6247621"/>
            <a:ext cx="228600" cy="862013"/>
            <a:chOff x="1680" y="768"/>
            <a:chExt cx="144" cy="543"/>
          </a:xfrm>
        </p:grpSpPr>
        <p:sp>
          <p:nvSpPr>
            <p:cNvPr id="207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10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7" name="Group 292"/>
          <p:cNvGrpSpPr>
            <a:grpSpLocks/>
          </p:cNvGrpSpPr>
          <p:nvPr/>
        </p:nvGrpSpPr>
        <p:grpSpPr bwMode="auto">
          <a:xfrm flipH="1">
            <a:off x="461284" y="4374451"/>
            <a:ext cx="222250" cy="858838"/>
            <a:chOff x="384" y="816"/>
            <a:chExt cx="140" cy="541"/>
          </a:xfrm>
        </p:grpSpPr>
        <p:sp>
          <p:nvSpPr>
            <p:cNvPr id="2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Group 21"/>
          <p:cNvGrpSpPr>
            <a:grpSpLocks/>
          </p:cNvGrpSpPr>
          <p:nvPr/>
        </p:nvGrpSpPr>
        <p:grpSpPr bwMode="auto">
          <a:xfrm>
            <a:off x="3890543" y="3213299"/>
            <a:ext cx="185738" cy="660400"/>
            <a:chOff x="5403" y="3457"/>
            <a:chExt cx="209" cy="755"/>
          </a:xfrm>
        </p:grpSpPr>
        <p:sp>
          <p:nvSpPr>
            <p:cNvPr id="95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127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167</cp:revision>
  <dcterms:created xsi:type="dcterms:W3CDTF">2002-08-21T12:11:08Z</dcterms:created>
  <dcterms:modified xsi:type="dcterms:W3CDTF">2020-03-02T02:32:13Z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2017-03-22T16:28:36.0408342-07:00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