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ADC04171-2E60-415A-B144-AE71CCE79B99}"/>
    <pc:docChg chg="custSel modSld">
      <pc:chgData name="Matt Carlson" userId="0e792f37f00095d9" providerId="LiveId" clId="{ADC04171-2E60-415A-B144-AE71CCE79B99}" dt="2018-10-27T05:25:49.955" v="8" actId="1076"/>
      <pc:docMkLst>
        <pc:docMk/>
      </pc:docMkLst>
      <pc:sldChg chg="addSp delSp modSp">
        <pc:chgData name="Matt Carlson" userId="0e792f37f00095d9" providerId="LiveId" clId="{ADC04171-2E60-415A-B144-AE71CCE79B99}" dt="2018-10-27T05:25:49.955" v="8" actId="1076"/>
        <pc:sldMkLst>
          <pc:docMk/>
          <pc:sldMk cId="0" sldId="274"/>
        </pc:sldMkLst>
        <pc:picChg chg="add">
          <ac:chgData name="Matt Carlson" userId="0e792f37f00095d9" providerId="LiveId" clId="{ADC04171-2E60-415A-B144-AE71CCE79B99}" dt="2018-10-27T05:25:24.826" v="1"/>
          <ac:picMkLst>
            <pc:docMk/>
            <pc:sldMk cId="0" sldId="274"/>
            <ac:picMk id="9" creationId="{2204277E-9D79-4630-9E43-F6A0AC5B7457}"/>
          </ac:picMkLst>
        </pc:picChg>
        <pc:picChg chg="add mod">
          <ac:chgData name="Matt Carlson" userId="0e792f37f00095d9" providerId="LiveId" clId="{ADC04171-2E60-415A-B144-AE71CCE79B99}" dt="2018-10-27T05:25:33.481" v="5" actId="1076"/>
          <ac:picMkLst>
            <pc:docMk/>
            <pc:sldMk cId="0" sldId="274"/>
            <ac:picMk id="10" creationId="{41E18BE5-AB34-44F2-B3B6-C0FCA2DA8003}"/>
          </ac:picMkLst>
        </pc:picChg>
        <pc:picChg chg="add mod">
          <ac:chgData name="Matt Carlson" userId="0e792f37f00095d9" providerId="LiveId" clId="{ADC04171-2E60-415A-B144-AE71CCE79B99}" dt="2018-10-27T05:25:49.955" v="8" actId="1076"/>
          <ac:picMkLst>
            <pc:docMk/>
            <pc:sldMk cId="0" sldId="274"/>
            <ac:picMk id="11" creationId="{10511F6A-6EB2-4808-B6BD-2840C0D84D22}"/>
          </ac:picMkLst>
        </pc:picChg>
        <pc:picChg chg="add mod">
          <ac:chgData name="Matt Carlson" userId="0e792f37f00095d9" providerId="LiveId" clId="{ADC04171-2E60-415A-B144-AE71CCE79B99}" dt="2018-10-27T05:25:49.955" v="8" actId="1076"/>
          <ac:picMkLst>
            <pc:docMk/>
            <pc:sldMk cId="0" sldId="274"/>
            <ac:picMk id="12" creationId="{D04272FC-CCB4-4AA9-8B0B-1B0AC465DD7F}"/>
          </ac:picMkLst>
        </pc:picChg>
        <pc:picChg chg="del">
          <ac:chgData name="Matt Carlson" userId="0e792f37f00095d9" providerId="LiveId" clId="{ADC04171-2E60-415A-B144-AE71CCE79B99}" dt="2018-10-27T05:25:23.1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DC04171-2E60-415A-B144-AE71CCE79B99}" dt="2018-10-27T05:25:38.276" v="6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3BD9837-0DFB-42B2-B875-D88335CE12FA}"/>
    <pc:docChg chg="undo redo custSel delSld modSld">
      <pc:chgData name="Matt Carlson" userId="0e792f37f00095d9" providerId="LiveId" clId="{C3BD9837-0DFB-42B2-B875-D88335CE12FA}" dt="2018-10-27T06:24:38.268" v="273" actId="255"/>
      <pc:docMkLst>
        <pc:docMk/>
      </pc:docMkLst>
      <pc:sldChg chg="addSp delSp modSp">
        <pc:chgData name="Matt Carlson" userId="0e792f37f00095d9" providerId="LiveId" clId="{C3BD9837-0DFB-42B2-B875-D88335CE12FA}" dt="2018-10-27T06:24:38.268" v="273" actId="255"/>
        <pc:sldMkLst>
          <pc:docMk/>
          <pc:sldMk cId="0" sldId="274"/>
        </pc:sldMkLst>
        <pc:spChg chg="add mod">
          <ac:chgData name="Matt Carlson" userId="0e792f37f00095d9" providerId="LiveId" clId="{C3BD9837-0DFB-42B2-B875-D88335CE12FA}" dt="2018-10-27T05:36:04.209" v="79" actId="1076"/>
          <ac:spMkLst>
            <pc:docMk/>
            <pc:sldMk cId="0" sldId="274"/>
            <ac:spMk id="14" creationId="{7F4CC5D6-BC12-47B7-A5FC-A336B64FE855}"/>
          </ac:spMkLst>
        </pc:spChg>
        <pc:spChg chg="add mod ord">
          <ac:chgData name="Matt Carlson" userId="0e792f37f00095d9" providerId="LiveId" clId="{C3BD9837-0DFB-42B2-B875-D88335CE12FA}" dt="2018-10-27T05:36:04.209" v="79" actId="1076"/>
          <ac:spMkLst>
            <pc:docMk/>
            <pc:sldMk cId="0" sldId="274"/>
            <ac:spMk id="41" creationId="{66CAF7B8-86D2-44FB-BE29-65DEBC08DC09}"/>
          </ac:spMkLst>
        </pc:spChg>
        <pc:spChg chg="add mod ord">
          <ac:chgData name="Matt Carlson" userId="0e792f37f00095d9" providerId="LiveId" clId="{C3BD9837-0DFB-42B2-B875-D88335CE12FA}" dt="2018-10-27T05:36:04.209" v="79" actId="1076"/>
          <ac:spMkLst>
            <pc:docMk/>
            <pc:sldMk cId="0" sldId="274"/>
            <ac:spMk id="42" creationId="{26EAC54E-D87E-4143-A875-CF70A08797F2}"/>
          </ac:spMkLst>
        </pc:spChg>
        <pc:spChg chg="add mod ord">
          <ac:chgData name="Matt Carlson" userId="0e792f37f00095d9" providerId="LiveId" clId="{C3BD9837-0DFB-42B2-B875-D88335CE12FA}" dt="2018-10-27T05:36:04.209" v="79" actId="1076"/>
          <ac:spMkLst>
            <pc:docMk/>
            <pc:sldMk cId="0" sldId="274"/>
            <ac:spMk id="43" creationId="{725E140A-3806-4936-AC4B-DD2E4FD0B32D}"/>
          </ac:spMkLst>
        </pc:spChg>
        <pc:spChg chg="add mod ord">
          <ac:chgData name="Matt Carlson" userId="0e792f37f00095d9" providerId="LiveId" clId="{C3BD9837-0DFB-42B2-B875-D88335CE12FA}" dt="2018-10-27T05:36:04.209" v="79" actId="1076"/>
          <ac:spMkLst>
            <pc:docMk/>
            <pc:sldMk cId="0" sldId="274"/>
            <ac:spMk id="44" creationId="{8BBC4DD2-AD66-4D13-AA7C-4096DE2154C9}"/>
          </ac:spMkLst>
        </pc:spChg>
        <pc:spChg chg="add mod">
          <ac:chgData name="Matt Carlson" userId="0e792f37f00095d9" providerId="LiveId" clId="{C3BD9837-0DFB-42B2-B875-D88335CE12FA}" dt="2018-10-27T05:39:02.718" v="126" actId="14100"/>
          <ac:spMkLst>
            <pc:docMk/>
            <pc:sldMk cId="0" sldId="274"/>
            <ac:spMk id="70" creationId="{7068DD80-A5D5-43EF-8DAA-67D0563128DB}"/>
          </ac:spMkLst>
        </pc:spChg>
        <pc:spChg chg="add mod">
          <ac:chgData name="Matt Carlson" userId="0e792f37f00095d9" providerId="LiveId" clId="{C3BD9837-0DFB-42B2-B875-D88335CE12FA}" dt="2018-10-27T05:41:47.563" v="167" actId="1076"/>
          <ac:spMkLst>
            <pc:docMk/>
            <pc:sldMk cId="0" sldId="274"/>
            <ac:spMk id="100" creationId="{5ACF731B-197B-4FEF-9ACC-B39D9BE419B0}"/>
          </ac:spMkLst>
        </pc:spChg>
        <pc:spChg chg="mod">
          <ac:chgData name="Matt Carlson" userId="0e792f37f00095d9" providerId="LiveId" clId="{C3BD9837-0DFB-42B2-B875-D88335CE12FA}" dt="2018-10-27T05:40:12.927" v="147" actId="1076"/>
          <ac:spMkLst>
            <pc:docMk/>
            <pc:sldMk cId="0" sldId="274"/>
            <ac:spMk id="111" creationId="{0302FDEF-2601-4833-B10E-B5820B2F52FA}"/>
          </ac:spMkLst>
        </pc:spChg>
        <pc:spChg chg="mod">
          <ac:chgData name="Matt Carlson" userId="0e792f37f00095d9" providerId="LiveId" clId="{C3BD9837-0DFB-42B2-B875-D88335CE12FA}" dt="2018-10-27T05:40:12.927" v="147" actId="1076"/>
          <ac:spMkLst>
            <pc:docMk/>
            <pc:sldMk cId="0" sldId="274"/>
            <ac:spMk id="112" creationId="{18EFE845-070A-4ED8-9D3C-832109936233}"/>
          </ac:spMkLst>
        </pc:spChg>
        <pc:spChg chg="mod">
          <ac:chgData name="Matt Carlson" userId="0e792f37f00095d9" providerId="LiveId" clId="{C3BD9837-0DFB-42B2-B875-D88335CE12FA}" dt="2018-10-27T05:40:14.412" v="149" actId="1076"/>
          <ac:spMkLst>
            <pc:docMk/>
            <pc:sldMk cId="0" sldId="274"/>
            <ac:spMk id="113" creationId="{AEDB5134-3058-4F39-AA56-4E02DF3A3127}"/>
          </ac:spMkLst>
        </pc:spChg>
        <pc:spChg chg="mod">
          <ac:chgData name="Matt Carlson" userId="0e792f37f00095d9" providerId="LiveId" clId="{C3BD9837-0DFB-42B2-B875-D88335CE12FA}" dt="2018-10-27T05:41:22.148" v="162" actId="1076"/>
          <ac:spMkLst>
            <pc:docMk/>
            <pc:sldMk cId="0" sldId="274"/>
            <ac:spMk id="125" creationId="{A7248B23-3CC5-4F29-800F-EB02A9023CB5}"/>
          </ac:spMkLst>
        </pc:spChg>
        <pc:spChg chg="mod">
          <ac:chgData name="Matt Carlson" userId="0e792f37f00095d9" providerId="LiveId" clId="{C3BD9837-0DFB-42B2-B875-D88335CE12FA}" dt="2018-10-27T05:36:30.948" v="80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C3BD9837-0DFB-42B2-B875-D88335CE12FA}" dt="2018-10-27T05:43:51.162" v="182" actId="1076"/>
          <ac:grpSpMkLst>
            <pc:docMk/>
            <pc:sldMk cId="0" sldId="274"/>
            <ac:grpSpMk id="17" creationId="{53D85009-B387-44D5-A425-E1226B84BF0C}"/>
          </ac:grpSpMkLst>
        </pc:grpChg>
        <pc:grpChg chg="add mod">
          <ac:chgData name="Matt Carlson" userId="0e792f37f00095d9" providerId="LiveId" clId="{C3BD9837-0DFB-42B2-B875-D88335CE12FA}" dt="2018-10-27T05:43:51.162" v="182" actId="1076"/>
          <ac:grpSpMkLst>
            <pc:docMk/>
            <pc:sldMk cId="0" sldId="274"/>
            <ac:grpSpMk id="21" creationId="{C4D10314-BBC6-42D7-ACA9-8C15EA15F67E}"/>
          </ac:grpSpMkLst>
        </pc:grpChg>
        <pc:grpChg chg="add del mod">
          <ac:chgData name="Matt Carlson" userId="0e792f37f00095d9" providerId="LiveId" clId="{C3BD9837-0DFB-42B2-B875-D88335CE12FA}" dt="2018-10-27T05:30:17.044" v="24"/>
          <ac:grpSpMkLst>
            <pc:docMk/>
            <pc:sldMk cId="0" sldId="274"/>
            <ac:grpSpMk id="25" creationId="{D7C161F0-74B1-4728-8601-B1F6967DCCCF}"/>
          </ac:grpSpMkLst>
        </pc:grpChg>
        <pc:grpChg chg="add del mod">
          <ac:chgData name="Matt Carlson" userId="0e792f37f00095d9" providerId="LiveId" clId="{C3BD9837-0DFB-42B2-B875-D88335CE12FA}" dt="2018-10-27T05:30:17.044" v="24"/>
          <ac:grpSpMkLst>
            <pc:docMk/>
            <pc:sldMk cId="0" sldId="274"/>
            <ac:grpSpMk id="29" creationId="{69DC2FE5-DB63-4662-8B18-6803DCFAE88D}"/>
          </ac:grpSpMkLst>
        </pc:grpChg>
        <pc:grpChg chg="add mod">
          <ac:chgData name="Matt Carlson" userId="0e792f37f00095d9" providerId="LiveId" clId="{C3BD9837-0DFB-42B2-B875-D88335CE12FA}" dt="2018-10-27T05:43:51.162" v="182" actId="1076"/>
          <ac:grpSpMkLst>
            <pc:docMk/>
            <pc:sldMk cId="0" sldId="274"/>
            <ac:grpSpMk id="33" creationId="{D617DF7F-C8B1-497F-8C6F-C24CBA49494E}"/>
          </ac:grpSpMkLst>
        </pc:grpChg>
        <pc:grpChg chg="add mod">
          <ac:chgData name="Matt Carlson" userId="0e792f37f00095d9" providerId="LiveId" clId="{C3BD9837-0DFB-42B2-B875-D88335CE12FA}" dt="2018-10-27T05:43:51.162" v="182" actId="1076"/>
          <ac:grpSpMkLst>
            <pc:docMk/>
            <pc:sldMk cId="0" sldId="274"/>
            <ac:grpSpMk id="37" creationId="{B68F7C54-D9DA-4711-A0E2-255F49A2C804}"/>
          </ac:grpSpMkLst>
        </pc:grpChg>
        <pc:grpChg chg="add del mod">
          <ac:chgData name="Matt Carlson" userId="0e792f37f00095d9" providerId="LiveId" clId="{C3BD9837-0DFB-42B2-B875-D88335CE12FA}" dt="2018-10-27T05:33:35.652" v="61" actId="478"/>
          <ac:grpSpMkLst>
            <pc:docMk/>
            <pc:sldMk cId="0" sldId="274"/>
            <ac:grpSpMk id="45" creationId="{33116470-7D52-460E-801F-A1DDA2FD9C50}"/>
          </ac:grpSpMkLst>
        </pc:grpChg>
        <pc:grpChg chg="add del mod">
          <ac:chgData name="Matt Carlson" userId="0e792f37f00095d9" providerId="LiveId" clId="{C3BD9837-0DFB-42B2-B875-D88335CE12FA}" dt="2018-10-27T05:33:31.232" v="57"/>
          <ac:grpSpMkLst>
            <pc:docMk/>
            <pc:sldMk cId="0" sldId="274"/>
            <ac:grpSpMk id="49" creationId="{123EF22C-BA6C-47A7-9ED6-2F6730435B99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53" creationId="{D85B771E-3714-43B0-8952-0A7CDB84918E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57" creationId="{9588F9DC-FBEA-43C3-994A-00B8724E2AB5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61" creationId="{6C9B94BE-B5C7-4BCB-B2AF-5F382EFB00D1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65" creationId="{D0712E0C-4DAA-4365-B161-5BA4334728FC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73" creationId="{6A684A17-2EBC-4CBB-A906-4AE3B46CF278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77" creationId="{D2EF7BE8-9EBA-4E52-A4F2-FFE4256E8646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81" creationId="{B37EC65A-A3A0-4B6D-BA22-F1B3B88493C4}"/>
          </ac:grpSpMkLst>
        </pc:grpChg>
        <pc:grpChg chg="add mod ord">
          <ac:chgData name="Matt Carlson" userId="0e792f37f00095d9" providerId="LiveId" clId="{C3BD9837-0DFB-42B2-B875-D88335CE12FA}" dt="2018-10-27T05:36:04.209" v="79" actId="1076"/>
          <ac:grpSpMkLst>
            <pc:docMk/>
            <pc:sldMk cId="0" sldId="274"/>
            <ac:grpSpMk id="85" creationId="{1F0E5373-41EB-49B9-9266-B16268A1040D}"/>
          </ac:grpSpMkLst>
        </pc:grpChg>
        <pc:grpChg chg="add mod">
          <ac:chgData name="Matt Carlson" userId="0e792f37f00095d9" providerId="LiveId" clId="{C3BD9837-0DFB-42B2-B875-D88335CE12FA}" dt="2018-10-27T05:35:03.211" v="76" actId="571"/>
          <ac:grpSpMkLst>
            <pc:docMk/>
            <pc:sldMk cId="0" sldId="274"/>
            <ac:grpSpMk id="89" creationId="{50B180FE-E3DB-4A19-871F-AB4C58CCB556}"/>
          </ac:grpSpMkLst>
        </pc:grpChg>
        <pc:grpChg chg="del">
          <ac:chgData name="Matt Carlson" userId="0e792f37f00095d9" providerId="LiveId" clId="{C3BD9837-0DFB-42B2-B875-D88335CE12FA}" dt="2018-10-27T05:36:42.490" v="81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C3BD9837-0DFB-42B2-B875-D88335CE12FA}" dt="2018-10-27T05:35:03.211" v="76" actId="571"/>
          <ac:grpSpMkLst>
            <pc:docMk/>
            <pc:sldMk cId="0" sldId="274"/>
            <ac:grpSpMk id="96" creationId="{AC979242-21B9-4730-9C77-445A2EB1759A}"/>
          </ac:grpSpMkLst>
        </pc:grpChg>
        <pc:grpChg chg="add del mod">
          <ac:chgData name="Matt Carlson" userId="0e792f37f00095d9" providerId="LiveId" clId="{C3BD9837-0DFB-42B2-B875-D88335CE12FA}" dt="2018-10-27T05:42:57.711" v="176" actId="478"/>
          <ac:grpSpMkLst>
            <pc:docMk/>
            <pc:sldMk cId="0" sldId="274"/>
            <ac:grpSpMk id="105" creationId="{27A6C7A9-4620-4022-A974-3FD919730FE0}"/>
          </ac:grpSpMkLst>
        </pc:grpChg>
        <pc:grpChg chg="add mod">
          <ac:chgData name="Matt Carlson" userId="0e792f37f00095d9" providerId="LiveId" clId="{C3BD9837-0DFB-42B2-B875-D88335CE12FA}" dt="2018-10-27T05:40:42.179" v="153" actId="1076"/>
          <ac:grpSpMkLst>
            <pc:docMk/>
            <pc:sldMk cId="0" sldId="274"/>
            <ac:grpSpMk id="109" creationId="{29B3A6F0-7874-459E-A671-DE01D426CAF9}"/>
          </ac:grpSpMkLst>
        </pc:grpChg>
        <pc:grpChg chg="add mod">
          <ac:chgData name="Matt Carlson" userId="0e792f37f00095d9" providerId="LiveId" clId="{C3BD9837-0DFB-42B2-B875-D88335CE12FA}" dt="2018-10-27T05:40:24.145" v="152" actId="1076"/>
          <ac:grpSpMkLst>
            <pc:docMk/>
            <pc:sldMk cId="0" sldId="274"/>
            <ac:grpSpMk id="114" creationId="{6E45D64B-6A34-465B-B07E-1ED6F00A80EB}"/>
          </ac:grpSpMkLst>
        </pc:grpChg>
        <pc:grpChg chg="add mod">
          <ac:chgData name="Matt Carlson" userId="0e792f37f00095d9" providerId="LiveId" clId="{C3BD9837-0DFB-42B2-B875-D88335CE12FA}" dt="2018-10-27T05:41:02.101" v="155" actId="1076"/>
          <ac:grpSpMkLst>
            <pc:docMk/>
            <pc:sldMk cId="0" sldId="274"/>
            <ac:grpSpMk id="118" creationId="{EAAE8E94-F5A3-49F8-A786-177F2E871C46}"/>
          </ac:grpSpMkLst>
        </pc:grpChg>
        <pc:grpChg chg="add mod">
          <ac:chgData name="Matt Carlson" userId="0e792f37f00095d9" providerId="LiveId" clId="{C3BD9837-0DFB-42B2-B875-D88335CE12FA}" dt="2018-10-27T05:41:56.444" v="168" actId="1076"/>
          <ac:grpSpMkLst>
            <pc:docMk/>
            <pc:sldMk cId="0" sldId="274"/>
            <ac:grpSpMk id="122" creationId="{8279EE98-9DA9-4FB1-91FF-02BC26A46B8F}"/>
          </ac:grpSpMkLst>
        </pc:grpChg>
        <pc:grpChg chg="add mod">
          <ac:chgData name="Matt Carlson" userId="0e792f37f00095d9" providerId="LiveId" clId="{C3BD9837-0DFB-42B2-B875-D88335CE12FA}" dt="2018-10-27T05:43:01.314" v="177" actId="1076"/>
          <ac:grpSpMkLst>
            <pc:docMk/>
            <pc:sldMk cId="0" sldId="274"/>
            <ac:grpSpMk id="126" creationId="{EAAE472C-A4C4-4A63-BE62-A8D98EF94CB3}"/>
          </ac:grpSpMkLst>
        </pc:grpChg>
        <pc:grpChg chg="add mod">
          <ac:chgData name="Matt Carlson" userId="0e792f37f00095d9" providerId="LiveId" clId="{C3BD9837-0DFB-42B2-B875-D88335CE12FA}" dt="2018-10-27T05:43:37.147" v="179" actId="571"/>
          <ac:grpSpMkLst>
            <pc:docMk/>
            <pc:sldMk cId="0" sldId="274"/>
            <ac:grpSpMk id="129" creationId="{4F04863A-208C-488C-B311-51F957399383}"/>
          </ac:grpSpMkLst>
        </pc:grpChg>
        <pc:grpChg chg="add mod">
          <ac:chgData name="Matt Carlson" userId="0e792f37f00095d9" providerId="LiveId" clId="{C3BD9837-0DFB-42B2-B875-D88335CE12FA}" dt="2018-10-27T05:43:37.147" v="179" actId="571"/>
          <ac:grpSpMkLst>
            <pc:docMk/>
            <pc:sldMk cId="0" sldId="274"/>
            <ac:grpSpMk id="133" creationId="{36D97EF8-501C-4C63-9133-1C275122060D}"/>
          </ac:grpSpMkLst>
        </pc:grpChg>
        <pc:grpChg chg="add mod">
          <ac:chgData name="Matt Carlson" userId="0e792f37f00095d9" providerId="LiveId" clId="{C3BD9837-0DFB-42B2-B875-D88335CE12FA}" dt="2018-10-27T05:43:37.147" v="179" actId="571"/>
          <ac:grpSpMkLst>
            <pc:docMk/>
            <pc:sldMk cId="0" sldId="274"/>
            <ac:grpSpMk id="137" creationId="{2115B3BB-91AF-46DD-8D8A-CBA2E29D8E36}"/>
          </ac:grpSpMkLst>
        </pc:grpChg>
        <pc:grpChg chg="add mod">
          <ac:chgData name="Matt Carlson" userId="0e792f37f00095d9" providerId="LiveId" clId="{C3BD9837-0DFB-42B2-B875-D88335CE12FA}" dt="2018-10-27T05:43:37.147" v="179" actId="571"/>
          <ac:grpSpMkLst>
            <pc:docMk/>
            <pc:sldMk cId="0" sldId="274"/>
            <ac:grpSpMk id="141" creationId="{CDEF87EF-E1C2-4A92-97D9-DBCF4F19910C}"/>
          </ac:grpSpMkLst>
        </pc:grpChg>
        <pc:graphicFrameChg chg="mod modGraphic">
          <ac:chgData name="Matt Carlson" userId="0e792f37f00095d9" providerId="LiveId" clId="{C3BD9837-0DFB-42B2-B875-D88335CE12FA}" dt="2018-10-27T06:24:38.268" v="273" actId="255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C3BD9837-0DFB-42B2-B875-D88335CE12FA}" dt="2018-10-27T05:37:04.901" v="83" actId="196"/>
          <ac:picMkLst>
            <pc:docMk/>
            <pc:sldMk cId="0" sldId="274"/>
            <ac:picMk id="9" creationId="{2204277E-9D79-4630-9E43-F6A0AC5B7457}"/>
          </ac:picMkLst>
        </pc:picChg>
        <pc:picChg chg="mod">
          <ac:chgData name="Matt Carlson" userId="0e792f37f00095d9" providerId="LiveId" clId="{C3BD9837-0DFB-42B2-B875-D88335CE12FA}" dt="2018-10-27T05:37:07.759" v="84" actId="196"/>
          <ac:picMkLst>
            <pc:docMk/>
            <pc:sldMk cId="0" sldId="274"/>
            <ac:picMk id="11" creationId="{10511F6A-6EB2-4808-B6BD-2840C0D84D22}"/>
          </ac:picMkLst>
        </pc:picChg>
        <pc:cxnChg chg="add mod">
          <ac:chgData name="Matt Carlson" userId="0e792f37f00095d9" providerId="LiveId" clId="{C3BD9837-0DFB-42B2-B875-D88335CE12FA}" dt="2018-10-27T05:36:04.209" v="79" actId="1076"/>
          <ac:cxnSpMkLst>
            <pc:docMk/>
            <pc:sldMk cId="0" sldId="274"/>
            <ac:cxnSpMk id="13" creationId="{71662C91-FA14-4BE1-B97B-50F73BB9851A}"/>
          </ac:cxnSpMkLst>
        </pc:cxnChg>
        <pc:cxnChg chg="add mod">
          <ac:chgData name="Matt Carlson" userId="0e792f37f00095d9" providerId="LiveId" clId="{C3BD9837-0DFB-42B2-B875-D88335CE12FA}" dt="2018-10-27T05:36:04.209" v="79" actId="1076"/>
          <ac:cxnSpMkLst>
            <pc:docMk/>
            <pc:sldMk cId="0" sldId="274"/>
            <ac:cxnSpMk id="15" creationId="{2B9173C9-4C7D-4013-91C8-E173DF29A40F}"/>
          </ac:cxnSpMkLst>
        </pc:cxnChg>
        <pc:cxnChg chg="add mod">
          <ac:chgData name="Matt Carlson" userId="0e792f37f00095d9" providerId="LiveId" clId="{C3BD9837-0DFB-42B2-B875-D88335CE12FA}" dt="2018-10-27T05:36:04.209" v="79" actId="1076"/>
          <ac:cxnSpMkLst>
            <pc:docMk/>
            <pc:sldMk cId="0" sldId="274"/>
            <ac:cxnSpMk id="16" creationId="{D17F73E5-4CCB-4AFB-A0C1-6AE31B5C8673}"/>
          </ac:cxnSpMkLst>
        </pc:cxnChg>
        <pc:cxnChg chg="add mod">
          <ac:chgData name="Matt Carlson" userId="0e792f37f00095d9" providerId="LiveId" clId="{C3BD9837-0DFB-42B2-B875-D88335CE12FA}" dt="2018-10-27T05:36:04.209" v="79" actId="1076"/>
          <ac:cxnSpMkLst>
            <pc:docMk/>
            <pc:sldMk cId="0" sldId="274"/>
            <ac:cxnSpMk id="69" creationId="{CFD22A0B-04E7-4DBC-B6F7-EDDB2FEBA779}"/>
          </ac:cxnSpMkLst>
        </pc:cxnChg>
        <pc:cxnChg chg="add mod">
          <ac:chgData name="Matt Carlson" userId="0e792f37f00095d9" providerId="LiveId" clId="{C3BD9837-0DFB-42B2-B875-D88335CE12FA}" dt="2018-10-27T05:36:04.209" v="79" actId="1076"/>
          <ac:cxnSpMkLst>
            <pc:docMk/>
            <pc:sldMk cId="0" sldId="274"/>
            <ac:cxnSpMk id="71" creationId="{FF5793E9-8495-498D-A513-2B7C5DFF6BA7}"/>
          </ac:cxnSpMkLst>
        </pc:cxnChg>
        <pc:cxnChg chg="add mod">
          <ac:chgData name="Matt Carlson" userId="0e792f37f00095d9" providerId="LiveId" clId="{C3BD9837-0DFB-42B2-B875-D88335CE12FA}" dt="2018-10-27T05:36:04.209" v="79" actId="1076"/>
          <ac:cxnSpMkLst>
            <pc:docMk/>
            <pc:sldMk cId="0" sldId="274"/>
            <ac:cxnSpMk id="72" creationId="{C625E47E-E973-4F98-8405-9D2BF7B5B211}"/>
          </ac:cxnSpMkLst>
        </pc:cxnChg>
        <pc:cxnChg chg="add mod ord">
          <ac:chgData name="Matt Carlson" userId="0e792f37f00095d9" providerId="LiveId" clId="{C3BD9837-0DFB-42B2-B875-D88335CE12FA}" dt="2018-10-27T05:39:47.052" v="141" actId="167"/>
          <ac:cxnSpMkLst>
            <pc:docMk/>
            <pc:sldMk cId="0" sldId="274"/>
            <ac:cxnSpMk id="101" creationId="{6A9DA6AC-CE0F-4FCD-891C-68E79E6E10C9}"/>
          </ac:cxnSpMkLst>
        </pc:cxnChg>
        <pc:cxnChg chg="add del mod">
          <ac:chgData name="Matt Carlson" userId="0e792f37f00095d9" providerId="LiveId" clId="{C3BD9837-0DFB-42B2-B875-D88335CE12FA}" dt="2018-10-27T05:39:21.437" v="134" actId="478"/>
          <ac:cxnSpMkLst>
            <pc:docMk/>
            <pc:sldMk cId="0" sldId="274"/>
            <ac:cxnSpMk id="102" creationId="{2B9E4C24-4CB1-438D-94D0-6F976F1C7136}"/>
          </ac:cxnSpMkLst>
        </pc:cxnChg>
        <pc:cxnChg chg="add mod ord">
          <ac:chgData name="Matt Carlson" userId="0e792f37f00095d9" providerId="LiveId" clId="{C3BD9837-0DFB-42B2-B875-D88335CE12FA}" dt="2018-10-27T05:39:47.052" v="141" actId="167"/>
          <ac:cxnSpMkLst>
            <pc:docMk/>
            <pc:sldMk cId="0" sldId="274"/>
            <ac:cxnSpMk id="103" creationId="{18E3C797-B7B6-4BFF-996C-9DE46F306196}"/>
          </ac:cxnSpMkLst>
        </pc:cxnChg>
        <pc:cxnChg chg="add mod ord">
          <ac:chgData name="Matt Carlson" userId="0e792f37f00095d9" providerId="LiveId" clId="{C3BD9837-0DFB-42B2-B875-D88335CE12FA}" dt="2018-10-27T05:39:47.052" v="141" actId="167"/>
          <ac:cxnSpMkLst>
            <pc:docMk/>
            <pc:sldMk cId="0" sldId="274"/>
            <ac:cxnSpMk id="104" creationId="{4151149F-85BD-41A1-9535-36630429B6CE}"/>
          </ac:cxnSpMkLst>
        </pc:cxnChg>
      </pc:sldChg>
      <pc:sldChg chg="del">
        <pc:chgData name="Matt Carlson" userId="0e792f37f00095d9" providerId="LiveId" clId="{C3BD9837-0DFB-42B2-B875-D88335CE12FA}" dt="2018-10-27T05:44:31.883" v="198" actId="2696"/>
        <pc:sldMkLst>
          <pc:docMk/>
          <pc:sldMk cId="0" sldId="275"/>
        </pc:sldMkLst>
      </pc:sldChg>
      <pc:sldChg chg="del">
        <pc:chgData name="Matt Carlson" userId="0e792f37f00095d9" providerId="LiveId" clId="{C3BD9837-0DFB-42B2-B875-D88335CE12FA}" dt="2018-10-27T05:44:31.864" v="19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C3BD9837-0DFB-42B2-B875-D88335CE12FA}" dt="2018-10-27T05:44:31.813" v="196" actId="2696"/>
        <pc:sldMkLst>
          <pc:docMk/>
          <pc:sldMk cId="0" sldId="279"/>
        </pc:sldMkLst>
        <pc:grpChg chg="add del mod">
          <ac:chgData name="Matt Carlson" userId="0e792f37f00095d9" providerId="LiveId" clId="{C3BD9837-0DFB-42B2-B875-D88335CE12FA}" dt="2018-10-27T05:42:14.574" v="171" actId="165"/>
          <ac:grpSpMkLst>
            <pc:docMk/>
            <pc:sldMk cId="0" sldId="279"/>
            <ac:grpSpMk id="978" creationId="{8E6C9150-1D75-4DD6-82C3-9A29184848C0}"/>
          </ac:grpSpMkLst>
        </pc:grpChg>
        <pc:grpChg chg="mod topLvl">
          <ac:chgData name="Matt Carlson" userId="0e792f37f00095d9" providerId="LiveId" clId="{C3BD9837-0DFB-42B2-B875-D88335CE12FA}" dt="2018-10-27T05:42:14.574" v="171" actId="165"/>
          <ac:grpSpMkLst>
            <pc:docMk/>
            <pc:sldMk cId="0" sldId="279"/>
            <ac:grpSpMk id="979" creationId="{136957B9-53A8-4C20-BDAF-54F3441D7A48}"/>
          </ac:grpSpMkLst>
        </pc:grpChg>
        <pc:grpChg chg="mod topLvl">
          <ac:chgData name="Matt Carlson" userId="0e792f37f00095d9" providerId="LiveId" clId="{C3BD9837-0DFB-42B2-B875-D88335CE12FA}" dt="2018-10-27T05:42:16.807" v="172" actId="1076"/>
          <ac:grpSpMkLst>
            <pc:docMk/>
            <pc:sldMk cId="0" sldId="279"/>
            <ac:grpSpMk id="980" creationId="{8F3608E0-9E00-42D6-9B22-336682DE001A}"/>
          </ac:grpSpMkLst>
        </pc:grpChg>
        <pc:grpChg chg="mod">
          <ac:chgData name="Matt Carlson" userId="0e792f37f00095d9" providerId="LiveId" clId="{C3BD9837-0DFB-42B2-B875-D88335CE12FA}" dt="2018-10-27T05:42:08.294" v="169"/>
          <ac:grpSpMkLst>
            <pc:docMk/>
            <pc:sldMk cId="0" sldId="279"/>
            <ac:grpSpMk id="983" creationId="{32622794-4159-4F8A-A0C8-45E7300B65F0}"/>
          </ac:grpSpMkLst>
        </pc:grpChg>
        <pc:grpChg chg="mod">
          <ac:chgData name="Matt Carlson" userId="0e792f37f00095d9" providerId="LiveId" clId="{C3BD9837-0DFB-42B2-B875-D88335CE12FA}" dt="2018-10-27T05:42:08.294" v="169"/>
          <ac:grpSpMkLst>
            <pc:docMk/>
            <pc:sldMk cId="0" sldId="279"/>
            <ac:grpSpMk id="984" creationId="{20D4C52D-BCEA-4908-A58C-9D6673CACD8C}"/>
          </ac:grpSpMkLst>
        </pc:grpChg>
        <pc:grpChg chg="mod">
          <ac:chgData name="Matt Carlson" userId="0e792f37f00095d9" providerId="LiveId" clId="{C3BD9837-0DFB-42B2-B875-D88335CE12FA}" dt="2018-10-27T05:42:08.294" v="169"/>
          <ac:grpSpMkLst>
            <pc:docMk/>
            <pc:sldMk cId="0" sldId="279"/>
            <ac:grpSpMk id="989" creationId="{465B2BF1-F19E-4A10-BD2E-EE74097C47D7}"/>
          </ac:grpSpMkLst>
        </pc:grpChg>
      </pc:sldChg>
      <pc:sldChg chg="del">
        <pc:chgData name="Matt Carlson" userId="0e792f37f00095d9" providerId="LiveId" clId="{C3BD9837-0DFB-42B2-B875-D88335CE12FA}" dt="2018-10-27T05:44:31.903" v="199" actId="2696"/>
        <pc:sldMkLst>
          <pc:docMk/>
          <pc:sldMk cId="0" sldId="280"/>
        </pc:sldMkLst>
      </pc:sldChg>
      <pc:sldChg chg="del">
        <pc:chgData name="Matt Carlson" userId="0e792f37f00095d9" providerId="LiveId" clId="{C3BD9837-0DFB-42B2-B875-D88335CE12FA}" dt="2018-10-27T05:44:31.933" v="20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A9DA6AC-CE0F-4FCD-891C-68E79E6E10C9}"/>
              </a:ext>
            </a:extLst>
          </p:cNvPr>
          <p:cNvCxnSpPr>
            <a:cxnSpLocks/>
          </p:cNvCxnSpPr>
          <p:nvPr/>
        </p:nvCxnSpPr>
        <p:spPr>
          <a:xfrm flipH="1">
            <a:off x="3059120" y="4650460"/>
            <a:ext cx="296065" cy="1378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8E3C797-B7B6-4BFF-996C-9DE46F306196}"/>
              </a:ext>
            </a:extLst>
          </p:cNvPr>
          <p:cNvCxnSpPr>
            <a:cxnSpLocks/>
          </p:cNvCxnSpPr>
          <p:nvPr/>
        </p:nvCxnSpPr>
        <p:spPr>
          <a:xfrm>
            <a:off x="3929171" y="4650460"/>
            <a:ext cx="296065" cy="13781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151149F-85BD-41A1-9535-36630429B6CE}"/>
              </a:ext>
            </a:extLst>
          </p:cNvPr>
          <p:cNvCxnSpPr>
            <a:cxnSpLocks/>
          </p:cNvCxnSpPr>
          <p:nvPr/>
        </p:nvCxnSpPr>
        <p:spPr>
          <a:xfrm flipH="1">
            <a:off x="3345264" y="4650460"/>
            <a:ext cx="5972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288">
            <a:extLst>
              <a:ext uri="{FF2B5EF4-FFF2-40B4-BE49-F238E27FC236}">
                <a16:creationId xmlns:a16="http://schemas.microsoft.com/office/drawing/2014/main" id="{B37EC65A-A3A0-4B6D-BA22-F1B3B88493C4}"/>
              </a:ext>
            </a:extLst>
          </p:cNvPr>
          <p:cNvGrpSpPr>
            <a:grpSpLocks/>
          </p:cNvGrpSpPr>
          <p:nvPr/>
        </p:nvGrpSpPr>
        <p:grpSpPr bwMode="auto">
          <a:xfrm>
            <a:off x="4726146" y="5156664"/>
            <a:ext cx="222250" cy="858838"/>
            <a:chOff x="384" y="816"/>
            <a:chExt cx="140" cy="541"/>
          </a:xfrm>
        </p:grpSpPr>
        <p:sp>
          <p:nvSpPr>
            <p:cNvPr id="82" name="Line 289">
              <a:extLst>
                <a:ext uri="{FF2B5EF4-FFF2-40B4-BE49-F238E27FC236}">
                  <a16:creationId xmlns:a16="http://schemas.microsoft.com/office/drawing/2014/main" id="{0DAEEFC0-ECEA-404C-9E85-C159EBF98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0">
              <a:extLst>
                <a:ext uri="{FF2B5EF4-FFF2-40B4-BE49-F238E27FC236}">
                  <a16:creationId xmlns:a16="http://schemas.microsoft.com/office/drawing/2014/main" id="{7EADC67A-7691-4D86-8250-44044C52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1">
              <a:extLst>
                <a:ext uri="{FF2B5EF4-FFF2-40B4-BE49-F238E27FC236}">
                  <a16:creationId xmlns:a16="http://schemas.microsoft.com/office/drawing/2014/main" id="{804E388F-E2DA-468F-8AB3-6DC06F19F3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88">
            <a:extLst>
              <a:ext uri="{FF2B5EF4-FFF2-40B4-BE49-F238E27FC236}">
                <a16:creationId xmlns:a16="http://schemas.microsoft.com/office/drawing/2014/main" id="{1F0E5373-41EB-49B9-9266-B16268A1040D}"/>
              </a:ext>
            </a:extLst>
          </p:cNvPr>
          <p:cNvGrpSpPr>
            <a:grpSpLocks/>
          </p:cNvGrpSpPr>
          <p:nvPr/>
        </p:nvGrpSpPr>
        <p:grpSpPr bwMode="auto">
          <a:xfrm>
            <a:off x="4970621" y="5239849"/>
            <a:ext cx="222250" cy="858838"/>
            <a:chOff x="384" y="816"/>
            <a:chExt cx="140" cy="541"/>
          </a:xfrm>
        </p:grpSpPr>
        <p:sp>
          <p:nvSpPr>
            <p:cNvPr id="86" name="Line 289">
              <a:extLst>
                <a:ext uri="{FF2B5EF4-FFF2-40B4-BE49-F238E27FC236}">
                  <a16:creationId xmlns:a16="http://schemas.microsoft.com/office/drawing/2014/main" id="{4D55BFC6-FA77-4EFF-B024-DB0C4F33E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90">
              <a:extLst>
                <a:ext uri="{FF2B5EF4-FFF2-40B4-BE49-F238E27FC236}">
                  <a16:creationId xmlns:a16="http://schemas.microsoft.com/office/drawing/2014/main" id="{17228260-4CEB-4CBC-903A-573D5C82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91">
              <a:extLst>
                <a:ext uri="{FF2B5EF4-FFF2-40B4-BE49-F238E27FC236}">
                  <a16:creationId xmlns:a16="http://schemas.microsoft.com/office/drawing/2014/main" id="{DDD7EAF9-8FA1-416C-A295-5CF37A46A3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292">
            <a:extLst>
              <a:ext uri="{FF2B5EF4-FFF2-40B4-BE49-F238E27FC236}">
                <a16:creationId xmlns:a16="http://schemas.microsoft.com/office/drawing/2014/main" id="{6A684A17-2EBC-4CBB-A906-4AE3B46CF2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54423" y="5161246"/>
            <a:ext cx="222250" cy="858838"/>
            <a:chOff x="384" y="816"/>
            <a:chExt cx="140" cy="541"/>
          </a:xfrm>
        </p:grpSpPr>
        <p:sp>
          <p:nvSpPr>
            <p:cNvPr id="74" name="Line 293">
              <a:extLst>
                <a:ext uri="{FF2B5EF4-FFF2-40B4-BE49-F238E27FC236}">
                  <a16:creationId xmlns:a16="http://schemas.microsoft.com/office/drawing/2014/main" id="{A28B8B62-F74C-4BF5-8C6D-EE2098F51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25B137E4-5327-4953-B62B-CB4FAD133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95">
              <a:extLst>
                <a:ext uri="{FF2B5EF4-FFF2-40B4-BE49-F238E27FC236}">
                  <a16:creationId xmlns:a16="http://schemas.microsoft.com/office/drawing/2014/main" id="{0AFD0156-675A-4CF6-B093-C63AA3E676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2">
            <a:extLst>
              <a:ext uri="{FF2B5EF4-FFF2-40B4-BE49-F238E27FC236}">
                <a16:creationId xmlns:a16="http://schemas.microsoft.com/office/drawing/2014/main" id="{D2EF7BE8-9EBA-4E52-A4F2-FFE4256E86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07249" y="5244430"/>
            <a:ext cx="222250" cy="858838"/>
            <a:chOff x="384" y="816"/>
            <a:chExt cx="140" cy="541"/>
          </a:xfrm>
        </p:grpSpPr>
        <p:sp>
          <p:nvSpPr>
            <p:cNvPr id="78" name="Line 293">
              <a:extLst>
                <a:ext uri="{FF2B5EF4-FFF2-40B4-BE49-F238E27FC236}">
                  <a16:creationId xmlns:a16="http://schemas.microsoft.com/office/drawing/2014/main" id="{1584CCCF-AAEA-4E42-9670-E56C2428A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94">
              <a:extLst>
                <a:ext uri="{FF2B5EF4-FFF2-40B4-BE49-F238E27FC236}">
                  <a16:creationId xmlns:a16="http://schemas.microsoft.com/office/drawing/2014/main" id="{A8A20D13-A48C-47A7-851E-7906B4FB4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773981A7-9ADC-4581-BC03-0FF1B42CE5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92">
            <a:extLst>
              <a:ext uri="{FF2B5EF4-FFF2-40B4-BE49-F238E27FC236}">
                <a16:creationId xmlns:a16="http://schemas.microsoft.com/office/drawing/2014/main" id="{6C9B94BE-B5C7-4BCB-B2AF-5F382EFB00D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55993" y="5936900"/>
            <a:ext cx="222250" cy="858838"/>
            <a:chOff x="384" y="816"/>
            <a:chExt cx="140" cy="541"/>
          </a:xfrm>
        </p:grpSpPr>
        <p:sp>
          <p:nvSpPr>
            <p:cNvPr id="62" name="Line 293">
              <a:extLst>
                <a:ext uri="{FF2B5EF4-FFF2-40B4-BE49-F238E27FC236}">
                  <a16:creationId xmlns:a16="http://schemas.microsoft.com/office/drawing/2014/main" id="{6EE63054-E198-4F84-96BB-A3166347A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94">
              <a:extLst>
                <a:ext uri="{FF2B5EF4-FFF2-40B4-BE49-F238E27FC236}">
                  <a16:creationId xmlns:a16="http://schemas.microsoft.com/office/drawing/2014/main" id="{93603DA5-70FD-40F0-9242-950F1F49F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95">
              <a:extLst>
                <a:ext uri="{FF2B5EF4-FFF2-40B4-BE49-F238E27FC236}">
                  <a16:creationId xmlns:a16="http://schemas.microsoft.com/office/drawing/2014/main" id="{9BF4280E-E9A8-45E9-AB8B-8CF0ADD346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292">
            <a:extLst>
              <a:ext uri="{FF2B5EF4-FFF2-40B4-BE49-F238E27FC236}">
                <a16:creationId xmlns:a16="http://schemas.microsoft.com/office/drawing/2014/main" id="{D0712E0C-4DAA-4365-B161-5BA4334728F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8819" y="6020084"/>
            <a:ext cx="222250" cy="858838"/>
            <a:chOff x="384" y="816"/>
            <a:chExt cx="140" cy="541"/>
          </a:xfrm>
        </p:grpSpPr>
        <p:sp>
          <p:nvSpPr>
            <p:cNvPr id="66" name="Line 293">
              <a:extLst>
                <a:ext uri="{FF2B5EF4-FFF2-40B4-BE49-F238E27FC236}">
                  <a16:creationId xmlns:a16="http://schemas.microsoft.com/office/drawing/2014/main" id="{D5F2B475-43D7-4E33-B5A0-3544BF643A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94">
              <a:extLst>
                <a:ext uri="{FF2B5EF4-FFF2-40B4-BE49-F238E27FC236}">
                  <a16:creationId xmlns:a16="http://schemas.microsoft.com/office/drawing/2014/main" id="{57A8B0FB-BD90-4E32-96A2-A50F9C4DE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95">
              <a:extLst>
                <a:ext uri="{FF2B5EF4-FFF2-40B4-BE49-F238E27FC236}">
                  <a16:creationId xmlns:a16="http://schemas.microsoft.com/office/drawing/2014/main" id="{981C8097-6500-41CB-9832-5D9C07C0B4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288">
            <a:extLst>
              <a:ext uri="{FF2B5EF4-FFF2-40B4-BE49-F238E27FC236}">
                <a16:creationId xmlns:a16="http://schemas.microsoft.com/office/drawing/2014/main" id="{D85B771E-3714-43B0-8952-0A7CDB84918E}"/>
              </a:ext>
            </a:extLst>
          </p:cNvPr>
          <p:cNvGrpSpPr>
            <a:grpSpLocks/>
          </p:cNvGrpSpPr>
          <p:nvPr/>
        </p:nvGrpSpPr>
        <p:grpSpPr bwMode="auto">
          <a:xfrm>
            <a:off x="4832828" y="5936900"/>
            <a:ext cx="222250" cy="858838"/>
            <a:chOff x="384" y="816"/>
            <a:chExt cx="140" cy="541"/>
          </a:xfrm>
        </p:grpSpPr>
        <p:sp>
          <p:nvSpPr>
            <p:cNvPr id="54" name="Line 289">
              <a:extLst>
                <a:ext uri="{FF2B5EF4-FFF2-40B4-BE49-F238E27FC236}">
                  <a16:creationId xmlns:a16="http://schemas.microsoft.com/office/drawing/2014/main" id="{1B3E9BDE-A56F-48B2-ABA2-426CDC085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90">
              <a:extLst>
                <a:ext uri="{FF2B5EF4-FFF2-40B4-BE49-F238E27FC236}">
                  <a16:creationId xmlns:a16="http://schemas.microsoft.com/office/drawing/2014/main" id="{67E4CBEA-4A3B-4A17-B4D5-D86E49FBA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291">
              <a:extLst>
                <a:ext uri="{FF2B5EF4-FFF2-40B4-BE49-F238E27FC236}">
                  <a16:creationId xmlns:a16="http://schemas.microsoft.com/office/drawing/2014/main" id="{01065E39-CB84-4248-A006-0BA61BC01E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88">
            <a:extLst>
              <a:ext uri="{FF2B5EF4-FFF2-40B4-BE49-F238E27FC236}">
                <a16:creationId xmlns:a16="http://schemas.microsoft.com/office/drawing/2014/main" id="{9588F9DC-FBEA-43C3-994A-00B8724E2AB5}"/>
              </a:ext>
            </a:extLst>
          </p:cNvPr>
          <p:cNvGrpSpPr>
            <a:grpSpLocks/>
          </p:cNvGrpSpPr>
          <p:nvPr/>
        </p:nvGrpSpPr>
        <p:grpSpPr bwMode="auto">
          <a:xfrm>
            <a:off x="5077303" y="6020085"/>
            <a:ext cx="222250" cy="858838"/>
            <a:chOff x="384" y="816"/>
            <a:chExt cx="140" cy="541"/>
          </a:xfrm>
        </p:grpSpPr>
        <p:sp>
          <p:nvSpPr>
            <p:cNvPr id="58" name="Line 289">
              <a:extLst>
                <a:ext uri="{FF2B5EF4-FFF2-40B4-BE49-F238E27FC236}">
                  <a16:creationId xmlns:a16="http://schemas.microsoft.com/office/drawing/2014/main" id="{EC1D83DD-F080-4355-B9E6-D10231C01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0">
              <a:extLst>
                <a:ext uri="{FF2B5EF4-FFF2-40B4-BE49-F238E27FC236}">
                  <a16:creationId xmlns:a16="http://schemas.microsoft.com/office/drawing/2014/main" id="{A1D232A7-208F-47F3-991B-E77834F2A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91">
              <a:extLst>
                <a:ext uri="{FF2B5EF4-FFF2-40B4-BE49-F238E27FC236}">
                  <a16:creationId xmlns:a16="http://schemas.microsoft.com/office/drawing/2014/main" id="{6AFEB7C0-D461-47C2-855D-D2B469873E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Rectangle 11">
            <a:extLst>
              <a:ext uri="{FF2B5EF4-FFF2-40B4-BE49-F238E27FC236}">
                <a16:creationId xmlns:a16="http://schemas.microsoft.com/office/drawing/2014/main" id="{725E140A-3806-4936-AC4B-DD2E4FD0B3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342767" y="6096301"/>
            <a:ext cx="976312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8BBC4DD2-AD66-4D13-AA7C-4096DE2154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06162" y="7304650"/>
            <a:ext cx="609601" cy="6027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66CAF7B8-86D2-44FB-BE29-65DEBC08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1" y="6096301"/>
            <a:ext cx="976312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26EAC54E-D87E-4143-A875-CF70A087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256" y="7307961"/>
            <a:ext cx="609601" cy="6027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33462"/>
              </p:ext>
            </p:extLst>
          </p:nvPr>
        </p:nvGraphicFramePr>
        <p:xfrm>
          <a:off x="177800" y="165100"/>
          <a:ext cx="6997700" cy="304340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2 - Hob Goblin </a:t>
                      </a: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Hoser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410743" y="883239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2204277E-9D79-4630-9E43-F6A0AC5B7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41E18BE5-AB34-44F2-B3B6-C0FCA2DA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10511F6A-6EB2-4808-B6BD-2840C0D8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6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04272FC-CCB4-4AA9-8B0B-1B0AC465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82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662C91-FA14-4BE1-B97B-50F73BB9851A}"/>
              </a:ext>
            </a:extLst>
          </p:cNvPr>
          <p:cNvCxnSpPr>
            <a:cxnSpLocks/>
          </p:cNvCxnSpPr>
          <p:nvPr/>
        </p:nvCxnSpPr>
        <p:spPr>
          <a:xfrm flipH="1" flipV="1">
            <a:off x="3068637" y="8538710"/>
            <a:ext cx="207963" cy="463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1">
            <a:extLst>
              <a:ext uri="{FF2B5EF4-FFF2-40B4-BE49-F238E27FC236}">
                <a16:creationId xmlns:a16="http://schemas.microsoft.com/office/drawing/2014/main" id="{7F4CC5D6-BC12-47B7-A5FC-A336B64F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7" y="7325859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9173C9-4C7D-4013-91C8-E173DF29A40F}"/>
              </a:ext>
            </a:extLst>
          </p:cNvPr>
          <p:cNvCxnSpPr>
            <a:cxnSpLocks/>
          </p:cNvCxnSpPr>
          <p:nvPr/>
        </p:nvCxnSpPr>
        <p:spPr>
          <a:xfrm flipV="1">
            <a:off x="4038602" y="8538709"/>
            <a:ext cx="207963" cy="463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F73E5-4CCB-4AFB-A0C1-6AE31B5C8673}"/>
              </a:ext>
            </a:extLst>
          </p:cNvPr>
          <p:cNvCxnSpPr>
            <a:cxnSpLocks/>
          </p:cNvCxnSpPr>
          <p:nvPr/>
        </p:nvCxnSpPr>
        <p:spPr>
          <a:xfrm flipH="1">
            <a:off x="3276600" y="9002258"/>
            <a:ext cx="76200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292">
            <a:extLst>
              <a:ext uri="{FF2B5EF4-FFF2-40B4-BE49-F238E27FC236}">
                <a16:creationId xmlns:a16="http://schemas.microsoft.com/office/drawing/2014/main" id="{53D85009-B387-44D5-A425-E1226B84BF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81200" y="7587477"/>
            <a:ext cx="222250" cy="858838"/>
            <a:chOff x="384" y="816"/>
            <a:chExt cx="140" cy="541"/>
          </a:xfrm>
        </p:grpSpPr>
        <p:sp>
          <p:nvSpPr>
            <p:cNvPr id="18" name="Line 293">
              <a:extLst>
                <a:ext uri="{FF2B5EF4-FFF2-40B4-BE49-F238E27FC236}">
                  <a16:creationId xmlns:a16="http://schemas.microsoft.com/office/drawing/2014/main" id="{9DFC24E0-0D7B-4478-A505-1D3231097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4">
              <a:extLst>
                <a:ext uri="{FF2B5EF4-FFF2-40B4-BE49-F238E27FC236}">
                  <a16:creationId xmlns:a16="http://schemas.microsoft.com/office/drawing/2014/main" id="{3836615B-E27E-4AEE-B23F-12CC158B7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5">
              <a:extLst>
                <a:ext uri="{FF2B5EF4-FFF2-40B4-BE49-F238E27FC236}">
                  <a16:creationId xmlns:a16="http://schemas.microsoft.com/office/drawing/2014/main" id="{83D71C16-B2D1-4927-BFA5-8BC8033AA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92">
            <a:extLst>
              <a:ext uri="{FF2B5EF4-FFF2-40B4-BE49-F238E27FC236}">
                <a16:creationId xmlns:a16="http://schemas.microsoft.com/office/drawing/2014/main" id="{C4D10314-BBC6-42D7-ACA9-8C15EA15F6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34026" y="7670661"/>
            <a:ext cx="222250" cy="858838"/>
            <a:chOff x="384" y="816"/>
            <a:chExt cx="140" cy="541"/>
          </a:xfrm>
        </p:grpSpPr>
        <p:sp>
          <p:nvSpPr>
            <p:cNvPr id="22" name="Line 293">
              <a:extLst>
                <a:ext uri="{FF2B5EF4-FFF2-40B4-BE49-F238E27FC236}">
                  <a16:creationId xmlns:a16="http://schemas.microsoft.com/office/drawing/2014/main" id="{8C9D4BE8-5966-4180-9263-341B8853D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4">
              <a:extLst>
                <a:ext uri="{FF2B5EF4-FFF2-40B4-BE49-F238E27FC236}">
                  <a16:creationId xmlns:a16="http://schemas.microsoft.com/office/drawing/2014/main" id="{2C8639B7-2E32-47AB-971D-333923A08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95">
              <a:extLst>
                <a:ext uri="{FF2B5EF4-FFF2-40B4-BE49-F238E27FC236}">
                  <a16:creationId xmlns:a16="http://schemas.microsoft.com/office/drawing/2014/main" id="{E7C0CB84-5195-44E6-9373-35E492930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88">
            <a:extLst>
              <a:ext uri="{FF2B5EF4-FFF2-40B4-BE49-F238E27FC236}">
                <a16:creationId xmlns:a16="http://schemas.microsoft.com/office/drawing/2014/main" id="{D617DF7F-C8B1-497F-8C6F-C24CBA49494E}"/>
              </a:ext>
            </a:extLst>
          </p:cNvPr>
          <p:cNvGrpSpPr>
            <a:grpSpLocks/>
          </p:cNvGrpSpPr>
          <p:nvPr/>
        </p:nvGrpSpPr>
        <p:grpSpPr bwMode="auto">
          <a:xfrm>
            <a:off x="5103179" y="7587477"/>
            <a:ext cx="222250" cy="858838"/>
            <a:chOff x="384" y="816"/>
            <a:chExt cx="140" cy="541"/>
          </a:xfrm>
        </p:grpSpPr>
        <p:sp>
          <p:nvSpPr>
            <p:cNvPr id="34" name="Line 289">
              <a:extLst>
                <a:ext uri="{FF2B5EF4-FFF2-40B4-BE49-F238E27FC236}">
                  <a16:creationId xmlns:a16="http://schemas.microsoft.com/office/drawing/2014/main" id="{43BF9CE7-D92E-4E63-9004-192812C37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90">
              <a:extLst>
                <a:ext uri="{FF2B5EF4-FFF2-40B4-BE49-F238E27FC236}">
                  <a16:creationId xmlns:a16="http://schemas.microsoft.com/office/drawing/2014/main" id="{E6C0F182-7D5B-4833-85EB-CA6ADCD94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91">
              <a:extLst>
                <a:ext uri="{FF2B5EF4-FFF2-40B4-BE49-F238E27FC236}">
                  <a16:creationId xmlns:a16="http://schemas.microsoft.com/office/drawing/2014/main" id="{B3315EC8-D69E-4C66-9A71-189338EE67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288">
            <a:extLst>
              <a:ext uri="{FF2B5EF4-FFF2-40B4-BE49-F238E27FC236}">
                <a16:creationId xmlns:a16="http://schemas.microsoft.com/office/drawing/2014/main" id="{B68F7C54-D9DA-4711-A0E2-255F49A2C804}"/>
              </a:ext>
            </a:extLst>
          </p:cNvPr>
          <p:cNvGrpSpPr>
            <a:grpSpLocks/>
          </p:cNvGrpSpPr>
          <p:nvPr/>
        </p:nvGrpSpPr>
        <p:grpSpPr bwMode="auto">
          <a:xfrm>
            <a:off x="5347654" y="7670662"/>
            <a:ext cx="222250" cy="858838"/>
            <a:chOff x="384" y="816"/>
            <a:chExt cx="140" cy="541"/>
          </a:xfrm>
        </p:grpSpPr>
        <p:sp>
          <p:nvSpPr>
            <p:cNvPr id="38" name="Line 289">
              <a:extLst>
                <a:ext uri="{FF2B5EF4-FFF2-40B4-BE49-F238E27FC236}">
                  <a16:creationId xmlns:a16="http://schemas.microsoft.com/office/drawing/2014/main" id="{8E9A5C05-0803-4115-AB7A-3605A3CEE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0">
              <a:extLst>
                <a:ext uri="{FF2B5EF4-FFF2-40B4-BE49-F238E27FC236}">
                  <a16:creationId xmlns:a16="http://schemas.microsoft.com/office/drawing/2014/main" id="{08478E7A-94B2-4922-B34D-3B55EC95E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1">
              <a:extLst>
                <a:ext uri="{FF2B5EF4-FFF2-40B4-BE49-F238E27FC236}">
                  <a16:creationId xmlns:a16="http://schemas.microsoft.com/office/drawing/2014/main" id="{5A1610FD-5AC6-4B6D-B71D-7A38C42112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D22A0B-04E7-4DBC-B6F7-EDDB2FEBA779}"/>
              </a:ext>
            </a:extLst>
          </p:cNvPr>
          <p:cNvCxnSpPr>
            <a:cxnSpLocks/>
          </p:cNvCxnSpPr>
          <p:nvPr/>
        </p:nvCxnSpPr>
        <p:spPr>
          <a:xfrm flipH="1" flipV="1">
            <a:off x="3062447" y="6028658"/>
            <a:ext cx="207963" cy="463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11">
            <a:extLst>
              <a:ext uri="{FF2B5EF4-FFF2-40B4-BE49-F238E27FC236}">
                <a16:creationId xmlns:a16="http://schemas.microsoft.com/office/drawing/2014/main" id="{7068DD80-A5D5-43EF-8DAA-67D05631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497" y="4826523"/>
            <a:ext cx="703246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5793E9-8495-498D-A513-2B7C5DFF6BA7}"/>
              </a:ext>
            </a:extLst>
          </p:cNvPr>
          <p:cNvCxnSpPr>
            <a:cxnSpLocks/>
          </p:cNvCxnSpPr>
          <p:nvPr/>
        </p:nvCxnSpPr>
        <p:spPr>
          <a:xfrm flipV="1">
            <a:off x="4032412" y="6028657"/>
            <a:ext cx="207963" cy="4635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625E47E-E973-4F98-8405-9D2BF7B5B211}"/>
              </a:ext>
            </a:extLst>
          </p:cNvPr>
          <p:cNvCxnSpPr>
            <a:cxnSpLocks/>
          </p:cNvCxnSpPr>
          <p:nvPr/>
        </p:nvCxnSpPr>
        <p:spPr>
          <a:xfrm flipH="1">
            <a:off x="3270410" y="6492206"/>
            <a:ext cx="76200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11">
            <a:extLst>
              <a:ext uri="{FF2B5EF4-FFF2-40B4-BE49-F238E27FC236}">
                <a16:creationId xmlns:a16="http://schemas.microsoft.com/office/drawing/2014/main" id="{5ACF731B-197B-4FEF-9ACC-B39D9BE4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568" y="4818058"/>
            <a:ext cx="703246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29B3A6F0-7874-459E-A671-DE01D426CAF9}"/>
              </a:ext>
            </a:extLst>
          </p:cNvPr>
          <p:cNvGrpSpPr>
            <a:grpSpLocks/>
          </p:cNvGrpSpPr>
          <p:nvPr/>
        </p:nvGrpSpPr>
        <p:grpSpPr bwMode="auto">
          <a:xfrm>
            <a:off x="3142175" y="3555655"/>
            <a:ext cx="287338" cy="633413"/>
            <a:chOff x="528" y="240"/>
            <a:chExt cx="181" cy="399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0302FDEF-2601-4833-B10E-B5820B2F5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8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18EFE845-070A-4ED8-9D3C-832109936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8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AEDB5134-3058-4F39-AA56-4E02DF3A3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">
            <a:extLst>
              <a:ext uri="{FF2B5EF4-FFF2-40B4-BE49-F238E27FC236}">
                <a16:creationId xmlns:a16="http://schemas.microsoft.com/office/drawing/2014/main" id="{6E45D64B-6A34-465B-B07E-1ED6F00A80EB}"/>
              </a:ext>
            </a:extLst>
          </p:cNvPr>
          <p:cNvGrpSpPr>
            <a:grpSpLocks/>
          </p:cNvGrpSpPr>
          <p:nvPr/>
        </p:nvGrpSpPr>
        <p:grpSpPr bwMode="auto">
          <a:xfrm>
            <a:off x="3828890" y="3570868"/>
            <a:ext cx="287338" cy="633413"/>
            <a:chOff x="528" y="240"/>
            <a:chExt cx="181" cy="399"/>
          </a:xfrm>
        </p:grpSpPr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67B91240-4262-4B7F-BA18-1F91522A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8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20FF1273-F707-47B0-BA6A-2B524F0A3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86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577585AF-19FF-4CBD-8D5E-AE6A408F4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EAAE8E94-F5A3-49F8-A786-177F2E871C46}"/>
              </a:ext>
            </a:extLst>
          </p:cNvPr>
          <p:cNvGrpSpPr>
            <a:grpSpLocks/>
          </p:cNvGrpSpPr>
          <p:nvPr/>
        </p:nvGrpSpPr>
        <p:grpSpPr bwMode="auto">
          <a:xfrm>
            <a:off x="2385205" y="3673920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EF7715D9-571C-4BC8-B679-1CFC0C6E8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0690ADDC-3032-4985-9264-68A1F31EC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3647477C-35E6-4CBD-94DF-B531F77EB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8279EE98-9DA9-4FB1-91FF-02BC26A46B8F}"/>
              </a:ext>
            </a:extLst>
          </p:cNvPr>
          <p:cNvGrpSpPr>
            <a:grpSpLocks/>
          </p:cNvGrpSpPr>
          <p:nvPr/>
        </p:nvGrpSpPr>
        <p:grpSpPr bwMode="auto">
          <a:xfrm>
            <a:off x="4589515" y="3673920"/>
            <a:ext cx="287338" cy="790576"/>
            <a:chOff x="528" y="240"/>
            <a:chExt cx="181" cy="498"/>
          </a:xfrm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DB8AFD32-37D5-40C2-8312-88AA184F2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1D5E62E4-D1F1-45C9-9A2D-7F80E2666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A7248B23-3CC5-4F29-800F-EB02A902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3">
            <a:extLst>
              <a:ext uri="{FF2B5EF4-FFF2-40B4-BE49-F238E27FC236}">
                <a16:creationId xmlns:a16="http://schemas.microsoft.com/office/drawing/2014/main" id="{EAAE472C-A4C4-4A63-BE62-A8D98EF94CB3}"/>
              </a:ext>
            </a:extLst>
          </p:cNvPr>
          <p:cNvGrpSpPr>
            <a:grpSpLocks/>
          </p:cNvGrpSpPr>
          <p:nvPr/>
        </p:nvGrpSpPr>
        <p:grpSpPr bwMode="auto">
          <a:xfrm>
            <a:off x="3434699" y="3378874"/>
            <a:ext cx="393700" cy="1271588"/>
            <a:chOff x="2496" y="4380"/>
            <a:chExt cx="236" cy="690"/>
          </a:xfrm>
        </p:grpSpPr>
        <p:sp>
          <p:nvSpPr>
            <p:cNvPr id="127" name="AutoShape 14">
              <a:extLst>
                <a:ext uri="{FF2B5EF4-FFF2-40B4-BE49-F238E27FC236}">
                  <a16:creationId xmlns:a16="http://schemas.microsoft.com/office/drawing/2014/main" id="{CC2B0D6A-5556-43A6-8DA3-4FDA08ACD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AutoShape 15">
              <a:extLst>
                <a:ext uri="{FF2B5EF4-FFF2-40B4-BE49-F238E27FC236}">
                  <a16:creationId xmlns:a16="http://schemas.microsoft.com/office/drawing/2014/main" id="{2F17F3A6-7528-4BA0-AD6C-9D9DDF06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100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2018-10-27T06:24:48Z</dcterms:modified>
  <cp:category>Shooting</cp:category>
</cp:coreProperties>
</file>