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87294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 Had Friends On That Star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33 rounds, 165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A55A454-9561-4303-8298-EB456F3AC12D}"/>
              </a:ext>
            </a:extLst>
          </p:cNvPr>
          <p:cNvCxnSpPr/>
          <p:nvPr/>
        </p:nvCxnSpPr>
        <p:spPr>
          <a:xfrm flipH="1">
            <a:off x="1958187" y="5566914"/>
            <a:ext cx="1702051" cy="1371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6714DD-54D6-42AE-89A5-BFAF72CF7BFC}"/>
              </a:ext>
            </a:extLst>
          </p:cNvPr>
          <p:cNvCxnSpPr/>
          <p:nvPr/>
        </p:nvCxnSpPr>
        <p:spPr>
          <a:xfrm>
            <a:off x="3701970" y="5566914"/>
            <a:ext cx="1498349" cy="1371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91BADB-56B7-4F17-9A38-81B5D0375976}"/>
              </a:ext>
            </a:extLst>
          </p:cNvPr>
          <p:cNvCxnSpPr/>
          <p:nvPr/>
        </p:nvCxnSpPr>
        <p:spPr>
          <a:xfrm>
            <a:off x="5200319" y="6938514"/>
            <a:ext cx="0" cy="2133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2F2661-179D-4319-BA80-F114C6473A6C}"/>
              </a:ext>
            </a:extLst>
          </p:cNvPr>
          <p:cNvCxnSpPr/>
          <p:nvPr/>
        </p:nvCxnSpPr>
        <p:spPr>
          <a:xfrm>
            <a:off x="1958187" y="6938514"/>
            <a:ext cx="0" cy="22169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568054-C962-4465-9196-79A3F91C90D8}"/>
              </a:ext>
            </a:extLst>
          </p:cNvPr>
          <p:cNvCxnSpPr/>
          <p:nvPr/>
        </p:nvCxnSpPr>
        <p:spPr>
          <a:xfrm flipH="1">
            <a:off x="1958187" y="9072114"/>
            <a:ext cx="3242132" cy="833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97D9EC1-E255-426F-8152-1AA5C7F8DFDB}"/>
              </a:ext>
            </a:extLst>
          </p:cNvPr>
          <p:cNvCxnSpPr/>
          <p:nvPr/>
        </p:nvCxnSpPr>
        <p:spPr>
          <a:xfrm>
            <a:off x="2956653" y="7014714"/>
            <a:ext cx="1371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B18DA0-ABEA-4180-A27B-60CE1840ACC6}"/>
              </a:ext>
            </a:extLst>
          </p:cNvPr>
          <p:cNvCxnSpPr/>
          <p:nvPr/>
        </p:nvCxnSpPr>
        <p:spPr>
          <a:xfrm>
            <a:off x="4320387" y="7014714"/>
            <a:ext cx="7866" cy="1295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C4CE37-9EB8-4F7E-BDCE-E7377C999B2D}"/>
              </a:ext>
            </a:extLst>
          </p:cNvPr>
          <p:cNvCxnSpPr/>
          <p:nvPr/>
        </p:nvCxnSpPr>
        <p:spPr>
          <a:xfrm>
            <a:off x="2956653" y="7014714"/>
            <a:ext cx="0" cy="1295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89FD646-9B1D-456E-888C-DA4BBEBB2F48}"/>
              </a:ext>
            </a:extLst>
          </p:cNvPr>
          <p:cNvCxnSpPr/>
          <p:nvPr/>
        </p:nvCxnSpPr>
        <p:spPr>
          <a:xfrm flipH="1">
            <a:off x="2956653" y="8310114"/>
            <a:ext cx="1371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CBD09A0-5BAD-44A9-8EB5-41D578EA4F1D}"/>
              </a:ext>
            </a:extLst>
          </p:cNvPr>
          <p:cNvCxnSpPr/>
          <p:nvPr/>
        </p:nvCxnSpPr>
        <p:spPr>
          <a:xfrm flipV="1">
            <a:off x="5365202" y="7128379"/>
            <a:ext cx="1066800" cy="12954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6AD4A4B-FC92-4148-8860-BD1D81A86ED3}"/>
              </a:ext>
            </a:extLst>
          </p:cNvPr>
          <p:cNvCxnSpPr/>
          <p:nvPr/>
        </p:nvCxnSpPr>
        <p:spPr>
          <a:xfrm flipH="1" flipV="1">
            <a:off x="637366" y="7049639"/>
            <a:ext cx="1168274" cy="13716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12AC47F-AB0C-4DB7-83D8-F3F95355B9F7}"/>
              </a:ext>
            </a:extLst>
          </p:cNvPr>
          <p:cNvCxnSpPr/>
          <p:nvPr/>
        </p:nvCxnSpPr>
        <p:spPr>
          <a:xfrm flipV="1">
            <a:off x="5276519" y="4870333"/>
            <a:ext cx="315546" cy="17922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1CE1252-B7C2-491C-82A9-5C76681AE392}"/>
              </a:ext>
            </a:extLst>
          </p:cNvPr>
          <p:cNvCxnSpPr/>
          <p:nvPr/>
        </p:nvCxnSpPr>
        <p:spPr>
          <a:xfrm flipH="1" flipV="1">
            <a:off x="1798388" y="4870333"/>
            <a:ext cx="237586" cy="17922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387">
            <a:extLst>
              <a:ext uri="{FF2B5EF4-FFF2-40B4-BE49-F238E27FC236}">
                <a16:creationId xmlns:a16="http://schemas.microsoft.com/office/drawing/2014/main" id="{33C22429-3127-42C0-B4F4-C5F217A200A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3501" y="4789438"/>
            <a:ext cx="228600" cy="862013"/>
            <a:chOff x="1680" y="768"/>
            <a:chExt cx="144" cy="543"/>
          </a:xfrm>
        </p:grpSpPr>
        <p:sp>
          <p:nvSpPr>
            <p:cNvPr id="118" name="Line 388">
              <a:extLst>
                <a:ext uri="{FF2B5EF4-FFF2-40B4-BE49-F238E27FC236}">
                  <a16:creationId xmlns:a16="http://schemas.microsoft.com/office/drawing/2014/main" id="{94A67F4E-8901-4683-822F-79E90DF13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89">
              <a:extLst>
                <a:ext uri="{FF2B5EF4-FFF2-40B4-BE49-F238E27FC236}">
                  <a16:creationId xmlns:a16="http://schemas.microsoft.com/office/drawing/2014/main" id="{0E090BE5-1FA0-43A0-9377-37B4650C0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390">
              <a:extLst>
                <a:ext uri="{FF2B5EF4-FFF2-40B4-BE49-F238E27FC236}">
                  <a16:creationId xmlns:a16="http://schemas.microsoft.com/office/drawing/2014/main" id="{F3956BD0-A378-43E1-8AD8-8C343208D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1" name="Freeform 391">
                <a:extLst>
                  <a:ext uri="{FF2B5EF4-FFF2-40B4-BE49-F238E27FC236}">
                    <a16:creationId xmlns:a16="http://schemas.microsoft.com/office/drawing/2014/main" id="{589ED079-83CA-43DE-B9C2-37936DED6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392">
                <a:extLst>
                  <a:ext uri="{FF2B5EF4-FFF2-40B4-BE49-F238E27FC236}">
                    <a16:creationId xmlns:a16="http://schemas.microsoft.com/office/drawing/2014/main" id="{767596C8-DBE3-4114-B903-F2F005EE0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93">
                <a:extLst>
                  <a:ext uri="{FF2B5EF4-FFF2-40B4-BE49-F238E27FC236}">
                    <a16:creationId xmlns:a16="http://schemas.microsoft.com/office/drawing/2014/main" id="{C3B29983-5F52-401B-BA6B-226C29598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4" name="Group 387">
            <a:extLst>
              <a:ext uri="{FF2B5EF4-FFF2-40B4-BE49-F238E27FC236}">
                <a16:creationId xmlns:a16="http://schemas.microsoft.com/office/drawing/2014/main" id="{DF35FD0C-32F3-4719-B0EA-7E05190BCFA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64926" y="7652254"/>
            <a:ext cx="228600" cy="862013"/>
            <a:chOff x="1680" y="768"/>
            <a:chExt cx="144" cy="543"/>
          </a:xfrm>
        </p:grpSpPr>
        <p:sp>
          <p:nvSpPr>
            <p:cNvPr id="125" name="Line 388">
              <a:extLst>
                <a:ext uri="{FF2B5EF4-FFF2-40B4-BE49-F238E27FC236}">
                  <a16:creationId xmlns:a16="http://schemas.microsoft.com/office/drawing/2014/main" id="{F538FC4C-EDA0-4AA5-A6CD-40EC56164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89">
              <a:extLst>
                <a:ext uri="{FF2B5EF4-FFF2-40B4-BE49-F238E27FC236}">
                  <a16:creationId xmlns:a16="http://schemas.microsoft.com/office/drawing/2014/main" id="{4A4454C0-A5CA-4B62-982A-9226650F4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390">
              <a:extLst>
                <a:ext uri="{FF2B5EF4-FFF2-40B4-BE49-F238E27FC236}">
                  <a16:creationId xmlns:a16="http://schemas.microsoft.com/office/drawing/2014/main" id="{95EF0413-05CB-46D0-B9F3-FA481C11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8" name="Freeform 391">
                <a:extLst>
                  <a:ext uri="{FF2B5EF4-FFF2-40B4-BE49-F238E27FC236}">
                    <a16:creationId xmlns:a16="http://schemas.microsoft.com/office/drawing/2014/main" id="{9AD5FDE2-2F43-4034-9E7E-4862CA573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92">
                <a:extLst>
                  <a:ext uri="{FF2B5EF4-FFF2-40B4-BE49-F238E27FC236}">
                    <a16:creationId xmlns:a16="http://schemas.microsoft.com/office/drawing/2014/main" id="{37A168FF-BBB4-4438-9AF1-B26024B02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93">
                <a:extLst>
                  <a:ext uri="{FF2B5EF4-FFF2-40B4-BE49-F238E27FC236}">
                    <a16:creationId xmlns:a16="http://schemas.microsoft.com/office/drawing/2014/main" id="{827F7AD2-2585-4896-B396-3B3AFB45C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" name="Group 288">
            <a:extLst>
              <a:ext uri="{FF2B5EF4-FFF2-40B4-BE49-F238E27FC236}">
                <a16:creationId xmlns:a16="http://schemas.microsoft.com/office/drawing/2014/main" id="{0A94942F-E4F5-4C36-BD9D-9E0CFD1773A7}"/>
              </a:ext>
            </a:extLst>
          </p:cNvPr>
          <p:cNvGrpSpPr>
            <a:grpSpLocks/>
          </p:cNvGrpSpPr>
          <p:nvPr/>
        </p:nvGrpSpPr>
        <p:grpSpPr bwMode="auto">
          <a:xfrm>
            <a:off x="6839427" y="5597394"/>
            <a:ext cx="222250" cy="858838"/>
            <a:chOff x="384" y="816"/>
            <a:chExt cx="140" cy="541"/>
          </a:xfrm>
        </p:grpSpPr>
        <p:sp>
          <p:nvSpPr>
            <p:cNvPr id="132" name="Line 289">
              <a:extLst>
                <a:ext uri="{FF2B5EF4-FFF2-40B4-BE49-F238E27FC236}">
                  <a16:creationId xmlns:a16="http://schemas.microsoft.com/office/drawing/2014/main" id="{D790084A-CA4E-481D-8E4A-AA1E45CA8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0">
              <a:extLst>
                <a:ext uri="{FF2B5EF4-FFF2-40B4-BE49-F238E27FC236}">
                  <a16:creationId xmlns:a16="http://schemas.microsoft.com/office/drawing/2014/main" id="{608CE1A0-173B-4759-A43E-296F6FEAF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1">
              <a:extLst>
                <a:ext uri="{FF2B5EF4-FFF2-40B4-BE49-F238E27FC236}">
                  <a16:creationId xmlns:a16="http://schemas.microsoft.com/office/drawing/2014/main" id="{B4F8FFDE-7652-4D0E-8B0D-3C7F66C02D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59471640-942D-46DA-966D-8459AC0B21DC}"/>
              </a:ext>
            </a:extLst>
          </p:cNvPr>
          <p:cNvGrpSpPr>
            <a:grpSpLocks/>
          </p:cNvGrpSpPr>
          <p:nvPr/>
        </p:nvGrpSpPr>
        <p:grpSpPr bwMode="auto">
          <a:xfrm>
            <a:off x="5832951" y="4044830"/>
            <a:ext cx="222250" cy="858838"/>
            <a:chOff x="384" y="816"/>
            <a:chExt cx="140" cy="541"/>
          </a:xfrm>
        </p:grpSpPr>
        <p:sp>
          <p:nvSpPr>
            <p:cNvPr id="137" name="Line 289">
              <a:extLst>
                <a:ext uri="{FF2B5EF4-FFF2-40B4-BE49-F238E27FC236}">
                  <a16:creationId xmlns:a16="http://schemas.microsoft.com/office/drawing/2014/main" id="{5B884B9B-F6A8-4E4F-A8D3-06E65BA49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0">
              <a:extLst>
                <a:ext uri="{FF2B5EF4-FFF2-40B4-BE49-F238E27FC236}">
                  <a16:creationId xmlns:a16="http://schemas.microsoft.com/office/drawing/2014/main" id="{0DF28586-97FB-4A2A-B091-4E337B18A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1">
              <a:extLst>
                <a:ext uri="{FF2B5EF4-FFF2-40B4-BE49-F238E27FC236}">
                  <a16:creationId xmlns:a16="http://schemas.microsoft.com/office/drawing/2014/main" id="{DE13AB38-3D6E-404F-9FBE-9E0BCD02B3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88">
            <a:extLst>
              <a:ext uri="{FF2B5EF4-FFF2-40B4-BE49-F238E27FC236}">
                <a16:creationId xmlns:a16="http://schemas.microsoft.com/office/drawing/2014/main" id="{251D13EA-0EB0-4B9E-9DEF-D5EBAD312B68}"/>
              </a:ext>
            </a:extLst>
          </p:cNvPr>
          <p:cNvGrpSpPr>
            <a:grpSpLocks/>
          </p:cNvGrpSpPr>
          <p:nvPr/>
        </p:nvGrpSpPr>
        <p:grpSpPr bwMode="auto">
          <a:xfrm>
            <a:off x="6969726" y="8117392"/>
            <a:ext cx="222250" cy="858838"/>
            <a:chOff x="384" y="816"/>
            <a:chExt cx="140" cy="541"/>
          </a:xfrm>
        </p:grpSpPr>
        <p:sp>
          <p:nvSpPr>
            <p:cNvPr id="141" name="Line 289">
              <a:extLst>
                <a:ext uri="{FF2B5EF4-FFF2-40B4-BE49-F238E27FC236}">
                  <a16:creationId xmlns:a16="http://schemas.microsoft.com/office/drawing/2014/main" id="{CCC8E934-3B3A-46E7-B2D2-91B8DAA3E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>
              <a:extLst>
                <a:ext uri="{FF2B5EF4-FFF2-40B4-BE49-F238E27FC236}">
                  <a16:creationId xmlns:a16="http://schemas.microsoft.com/office/drawing/2014/main" id="{19C64C6F-9FCC-4611-8491-531232297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1">
              <a:extLst>
                <a:ext uri="{FF2B5EF4-FFF2-40B4-BE49-F238E27FC236}">
                  <a16:creationId xmlns:a16="http://schemas.microsoft.com/office/drawing/2014/main" id="{1C757439-C434-4683-98E8-F2C9F65E8F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288">
            <a:extLst>
              <a:ext uri="{FF2B5EF4-FFF2-40B4-BE49-F238E27FC236}">
                <a16:creationId xmlns:a16="http://schemas.microsoft.com/office/drawing/2014/main" id="{0D348927-8810-42E7-80A8-659519B8193C}"/>
              </a:ext>
            </a:extLst>
          </p:cNvPr>
          <p:cNvGrpSpPr>
            <a:grpSpLocks/>
          </p:cNvGrpSpPr>
          <p:nvPr/>
        </p:nvGrpSpPr>
        <p:grpSpPr bwMode="auto">
          <a:xfrm>
            <a:off x="6474426" y="6887079"/>
            <a:ext cx="222250" cy="858838"/>
            <a:chOff x="384" y="816"/>
            <a:chExt cx="140" cy="541"/>
          </a:xfrm>
        </p:grpSpPr>
        <p:sp>
          <p:nvSpPr>
            <p:cNvPr id="145" name="Line 289">
              <a:extLst>
                <a:ext uri="{FF2B5EF4-FFF2-40B4-BE49-F238E27FC236}">
                  <a16:creationId xmlns:a16="http://schemas.microsoft.com/office/drawing/2014/main" id="{1D09804A-4FC0-46B6-8FC4-BE3418661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290">
              <a:extLst>
                <a:ext uri="{FF2B5EF4-FFF2-40B4-BE49-F238E27FC236}">
                  <a16:creationId xmlns:a16="http://schemas.microsoft.com/office/drawing/2014/main" id="{22A3C975-F11D-4A4F-BE66-896F950F1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1">
              <a:extLst>
                <a:ext uri="{FF2B5EF4-FFF2-40B4-BE49-F238E27FC236}">
                  <a16:creationId xmlns:a16="http://schemas.microsoft.com/office/drawing/2014/main" id="{1C3728AC-4B73-48B4-9F23-86CA65C0F8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400">
            <a:extLst>
              <a:ext uri="{FF2B5EF4-FFF2-40B4-BE49-F238E27FC236}">
                <a16:creationId xmlns:a16="http://schemas.microsoft.com/office/drawing/2014/main" id="{52008B68-FA61-4E60-88E4-2451BB7D49BD}"/>
              </a:ext>
            </a:extLst>
          </p:cNvPr>
          <p:cNvGrpSpPr>
            <a:grpSpLocks/>
          </p:cNvGrpSpPr>
          <p:nvPr/>
        </p:nvGrpSpPr>
        <p:grpSpPr bwMode="auto">
          <a:xfrm>
            <a:off x="5390288" y="3395814"/>
            <a:ext cx="227013" cy="858838"/>
            <a:chOff x="2064" y="1440"/>
            <a:chExt cx="143" cy="541"/>
          </a:xfrm>
        </p:grpSpPr>
        <p:sp>
          <p:nvSpPr>
            <p:cNvPr id="149" name="Line 401">
              <a:extLst>
                <a:ext uri="{FF2B5EF4-FFF2-40B4-BE49-F238E27FC236}">
                  <a16:creationId xmlns:a16="http://schemas.microsoft.com/office/drawing/2014/main" id="{002DCD99-7187-4C1C-9109-F8679EF1D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402">
              <a:extLst>
                <a:ext uri="{FF2B5EF4-FFF2-40B4-BE49-F238E27FC236}">
                  <a16:creationId xmlns:a16="http://schemas.microsoft.com/office/drawing/2014/main" id="{51A0A837-D3CE-409D-95E7-320C2B25A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403">
              <a:extLst>
                <a:ext uri="{FF2B5EF4-FFF2-40B4-BE49-F238E27FC236}">
                  <a16:creationId xmlns:a16="http://schemas.microsoft.com/office/drawing/2014/main" id="{FFF2FE29-BC94-4549-9C55-0DF023166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52" name="Freeform 404">
                <a:extLst>
                  <a:ext uri="{FF2B5EF4-FFF2-40B4-BE49-F238E27FC236}">
                    <a16:creationId xmlns:a16="http://schemas.microsoft.com/office/drawing/2014/main" id="{40332E2F-CC87-4FF9-9B75-B84DA34729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405">
                <a:extLst>
                  <a:ext uri="{FF2B5EF4-FFF2-40B4-BE49-F238E27FC236}">
                    <a16:creationId xmlns:a16="http://schemas.microsoft.com/office/drawing/2014/main" id="{D191DD72-38FE-4A0D-BEFC-945375F54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" name="Group 380">
            <a:extLst>
              <a:ext uri="{FF2B5EF4-FFF2-40B4-BE49-F238E27FC236}">
                <a16:creationId xmlns:a16="http://schemas.microsoft.com/office/drawing/2014/main" id="{7B3819D8-7B7A-478A-B004-918F7C4B93AB}"/>
              </a:ext>
            </a:extLst>
          </p:cNvPr>
          <p:cNvGrpSpPr>
            <a:grpSpLocks/>
          </p:cNvGrpSpPr>
          <p:nvPr/>
        </p:nvGrpSpPr>
        <p:grpSpPr bwMode="auto">
          <a:xfrm>
            <a:off x="724064" y="4879608"/>
            <a:ext cx="228600" cy="862013"/>
            <a:chOff x="1680" y="768"/>
            <a:chExt cx="144" cy="543"/>
          </a:xfrm>
        </p:grpSpPr>
        <p:sp>
          <p:nvSpPr>
            <p:cNvPr id="155" name="Line 381">
              <a:extLst>
                <a:ext uri="{FF2B5EF4-FFF2-40B4-BE49-F238E27FC236}">
                  <a16:creationId xmlns:a16="http://schemas.microsoft.com/office/drawing/2014/main" id="{702644D5-5292-48E8-A0D0-8CD48CDCF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82">
              <a:extLst>
                <a:ext uri="{FF2B5EF4-FFF2-40B4-BE49-F238E27FC236}">
                  <a16:creationId xmlns:a16="http://schemas.microsoft.com/office/drawing/2014/main" id="{F6ABFACF-D717-4B3C-B8C2-95FD821A3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383">
              <a:extLst>
                <a:ext uri="{FF2B5EF4-FFF2-40B4-BE49-F238E27FC236}">
                  <a16:creationId xmlns:a16="http://schemas.microsoft.com/office/drawing/2014/main" id="{5B9FFBE4-028A-442B-A4F2-36BBDE5C1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8" name="Freeform 384">
                <a:extLst>
                  <a:ext uri="{FF2B5EF4-FFF2-40B4-BE49-F238E27FC236}">
                    <a16:creationId xmlns:a16="http://schemas.microsoft.com/office/drawing/2014/main" id="{4A5F3BD2-C7F1-4ED2-9DB5-6B74C4F2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385">
                <a:extLst>
                  <a:ext uri="{FF2B5EF4-FFF2-40B4-BE49-F238E27FC236}">
                    <a16:creationId xmlns:a16="http://schemas.microsoft.com/office/drawing/2014/main" id="{AC455F7F-BDA1-4B3B-AF6F-65E1B068B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86">
                <a:extLst>
                  <a:ext uri="{FF2B5EF4-FFF2-40B4-BE49-F238E27FC236}">
                    <a16:creationId xmlns:a16="http://schemas.microsoft.com/office/drawing/2014/main" id="{99409540-59F7-4AC4-AF06-E555AA335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1" name="Group 380">
            <a:extLst>
              <a:ext uri="{FF2B5EF4-FFF2-40B4-BE49-F238E27FC236}">
                <a16:creationId xmlns:a16="http://schemas.microsoft.com/office/drawing/2014/main" id="{A5D3762A-5845-459F-AD6E-25B43888BEE5}"/>
              </a:ext>
            </a:extLst>
          </p:cNvPr>
          <p:cNvGrpSpPr>
            <a:grpSpLocks/>
          </p:cNvGrpSpPr>
          <p:nvPr/>
        </p:nvGrpSpPr>
        <p:grpSpPr bwMode="auto">
          <a:xfrm>
            <a:off x="307510" y="7818941"/>
            <a:ext cx="228600" cy="862013"/>
            <a:chOff x="1680" y="768"/>
            <a:chExt cx="144" cy="543"/>
          </a:xfrm>
        </p:grpSpPr>
        <p:sp>
          <p:nvSpPr>
            <p:cNvPr id="162" name="Line 381">
              <a:extLst>
                <a:ext uri="{FF2B5EF4-FFF2-40B4-BE49-F238E27FC236}">
                  <a16:creationId xmlns:a16="http://schemas.microsoft.com/office/drawing/2014/main" id="{E3CCDAD6-A90B-4DB6-9550-E35B692D8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82">
              <a:extLst>
                <a:ext uri="{FF2B5EF4-FFF2-40B4-BE49-F238E27FC236}">
                  <a16:creationId xmlns:a16="http://schemas.microsoft.com/office/drawing/2014/main" id="{682B7745-DE8A-4BE2-85F7-2B97B7B88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" name="Group 383">
              <a:extLst>
                <a:ext uri="{FF2B5EF4-FFF2-40B4-BE49-F238E27FC236}">
                  <a16:creationId xmlns:a16="http://schemas.microsoft.com/office/drawing/2014/main" id="{26AADCA9-455D-4E8E-A4E3-19BB9E39C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5" name="Freeform 384">
                <a:extLst>
                  <a:ext uri="{FF2B5EF4-FFF2-40B4-BE49-F238E27FC236}">
                    <a16:creationId xmlns:a16="http://schemas.microsoft.com/office/drawing/2014/main" id="{E8EB625B-9149-49CE-B250-81112CBCF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385">
                <a:extLst>
                  <a:ext uri="{FF2B5EF4-FFF2-40B4-BE49-F238E27FC236}">
                    <a16:creationId xmlns:a16="http://schemas.microsoft.com/office/drawing/2014/main" id="{7E3679BA-F155-441F-800B-BCBA95A83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386">
                <a:extLst>
                  <a:ext uri="{FF2B5EF4-FFF2-40B4-BE49-F238E27FC236}">
                    <a16:creationId xmlns:a16="http://schemas.microsoft.com/office/drawing/2014/main" id="{506D0831-FCDC-4A31-AABB-1085DB027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8" name="Group 394">
            <a:extLst>
              <a:ext uri="{FF2B5EF4-FFF2-40B4-BE49-F238E27FC236}">
                <a16:creationId xmlns:a16="http://schemas.microsoft.com/office/drawing/2014/main" id="{B66AD5C8-F39B-48EA-8120-AB4A8A7EAC0B}"/>
              </a:ext>
            </a:extLst>
          </p:cNvPr>
          <p:cNvGrpSpPr>
            <a:grpSpLocks/>
          </p:cNvGrpSpPr>
          <p:nvPr/>
        </p:nvGrpSpPr>
        <p:grpSpPr bwMode="auto">
          <a:xfrm>
            <a:off x="1642399" y="3388078"/>
            <a:ext cx="227013" cy="858838"/>
            <a:chOff x="1872" y="768"/>
            <a:chExt cx="143" cy="541"/>
          </a:xfrm>
        </p:grpSpPr>
        <p:sp>
          <p:nvSpPr>
            <p:cNvPr id="169" name="Line 395">
              <a:extLst>
                <a:ext uri="{FF2B5EF4-FFF2-40B4-BE49-F238E27FC236}">
                  <a16:creationId xmlns:a16="http://schemas.microsoft.com/office/drawing/2014/main" id="{67F6C250-7216-4D9E-BEE6-D04BF807C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96">
              <a:extLst>
                <a:ext uri="{FF2B5EF4-FFF2-40B4-BE49-F238E27FC236}">
                  <a16:creationId xmlns:a16="http://schemas.microsoft.com/office/drawing/2014/main" id="{25D70A38-F3A9-41B8-AC7A-5D7DABEB2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" name="Group 397">
              <a:extLst>
                <a:ext uri="{FF2B5EF4-FFF2-40B4-BE49-F238E27FC236}">
                  <a16:creationId xmlns:a16="http://schemas.microsoft.com/office/drawing/2014/main" id="{7C24B499-79A9-4FF2-B629-34037C9D7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72" name="Freeform 398">
                <a:extLst>
                  <a:ext uri="{FF2B5EF4-FFF2-40B4-BE49-F238E27FC236}">
                    <a16:creationId xmlns:a16="http://schemas.microsoft.com/office/drawing/2014/main" id="{6E401514-1F68-469C-9819-0B997CEAB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399">
                <a:extLst>
                  <a:ext uri="{FF2B5EF4-FFF2-40B4-BE49-F238E27FC236}">
                    <a16:creationId xmlns:a16="http://schemas.microsoft.com/office/drawing/2014/main" id="{AC85D56D-FDC6-4DE9-93B6-8F89B7ECD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" name="Group 292">
            <a:extLst>
              <a:ext uri="{FF2B5EF4-FFF2-40B4-BE49-F238E27FC236}">
                <a16:creationId xmlns:a16="http://schemas.microsoft.com/office/drawing/2014/main" id="{438E316E-27AC-44F2-AE8B-4E2C28828C5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28050" y="4083604"/>
            <a:ext cx="222250" cy="858838"/>
            <a:chOff x="384" y="816"/>
            <a:chExt cx="140" cy="541"/>
          </a:xfrm>
        </p:grpSpPr>
        <p:sp>
          <p:nvSpPr>
            <p:cNvPr id="175" name="Line 293">
              <a:extLst>
                <a:ext uri="{FF2B5EF4-FFF2-40B4-BE49-F238E27FC236}">
                  <a16:creationId xmlns:a16="http://schemas.microsoft.com/office/drawing/2014/main" id="{7BF6D708-5A66-4E1A-A924-D72620F72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294">
              <a:extLst>
                <a:ext uri="{FF2B5EF4-FFF2-40B4-BE49-F238E27FC236}">
                  <a16:creationId xmlns:a16="http://schemas.microsoft.com/office/drawing/2014/main" id="{25811462-F6D4-4790-BEB3-852FB6EA4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95">
              <a:extLst>
                <a:ext uri="{FF2B5EF4-FFF2-40B4-BE49-F238E27FC236}">
                  <a16:creationId xmlns:a16="http://schemas.microsoft.com/office/drawing/2014/main" id="{C3EE3813-35B4-4FA4-B870-4586777CE1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292">
            <a:extLst>
              <a:ext uri="{FF2B5EF4-FFF2-40B4-BE49-F238E27FC236}">
                <a16:creationId xmlns:a16="http://schemas.microsoft.com/office/drawing/2014/main" id="{7D58B598-AA1C-4E3B-805C-31355EC267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2761" y="5618673"/>
            <a:ext cx="222250" cy="858838"/>
            <a:chOff x="384" y="816"/>
            <a:chExt cx="140" cy="541"/>
          </a:xfrm>
        </p:grpSpPr>
        <p:sp>
          <p:nvSpPr>
            <p:cNvPr id="179" name="Line 293">
              <a:extLst>
                <a:ext uri="{FF2B5EF4-FFF2-40B4-BE49-F238E27FC236}">
                  <a16:creationId xmlns:a16="http://schemas.microsoft.com/office/drawing/2014/main" id="{4C443A2A-E2BC-4292-9887-E49C29F6E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94">
              <a:extLst>
                <a:ext uri="{FF2B5EF4-FFF2-40B4-BE49-F238E27FC236}">
                  <a16:creationId xmlns:a16="http://schemas.microsoft.com/office/drawing/2014/main" id="{BC5394AA-5EA5-4B29-A27F-F1DEFF4B5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95">
              <a:extLst>
                <a:ext uri="{FF2B5EF4-FFF2-40B4-BE49-F238E27FC236}">
                  <a16:creationId xmlns:a16="http://schemas.microsoft.com/office/drawing/2014/main" id="{ACF72192-8CC1-44FE-BCE5-3703A510A0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292">
            <a:extLst>
              <a:ext uri="{FF2B5EF4-FFF2-40B4-BE49-F238E27FC236}">
                <a16:creationId xmlns:a16="http://schemas.microsoft.com/office/drawing/2014/main" id="{96A946F1-AEB7-41F2-B3A8-1294790DC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9710" y="8255905"/>
            <a:ext cx="222250" cy="858838"/>
            <a:chOff x="384" y="816"/>
            <a:chExt cx="140" cy="541"/>
          </a:xfrm>
        </p:grpSpPr>
        <p:sp>
          <p:nvSpPr>
            <p:cNvPr id="183" name="Line 293">
              <a:extLst>
                <a:ext uri="{FF2B5EF4-FFF2-40B4-BE49-F238E27FC236}">
                  <a16:creationId xmlns:a16="http://schemas.microsoft.com/office/drawing/2014/main" id="{A860C24B-BD89-49CA-ABF5-266CC145E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4">
              <a:extLst>
                <a:ext uri="{FF2B5EF4-FFF2-40B4-BE49-F238E27FC236}">
                  <a16:creationId xmlns:a16="http://schemas.microsoft.com/office/drawing/2014/main" id="{6E51856F-8F93-4E90-BBD3-A74E4FB71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5">
              <a:extLst>
                <a:ext uri="{FF2B5EF4-FFF2-40B4-BE49-F238E27FC236}">
                  <a16:creationId xmlns:a16="http://schemas.microsoft.com/office/drawing/2014/main" id="{73743032-7486-434A-9516-52FFD19953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" name="Group 292">
            <a:extLst>
              <a:ext uri="{FF2B5EF4-FFF2-40B4-BE49-F238E27FC236}">
                <a16:creationId xmlns:a16="http://schemas.microsoft.com/office/drawing/2014/main" id="{1EB63B40-1B82-4E8C-948B-1581BAE305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954" y="7049404"/>
            <a:ext cx="222250" cy="858838"/>
            <a:chOff x="384" y="816"/>
            <a:chExt cx="140" cy="541"/>
          </a:xfrm>
        </p:grpSpPr>
        <p:sp>
          <p:nvSpPr>
            <p:cNvPr id="187" name="Line 293">
              <a:extLst>
                <a:ext uri="{FF2B5EF4-FFF2-40B4-BE49-F238E27FC236}">
                  <a16:creationId xmlns:a16="http://schemas.microsoft.com/office/drawing/2014/main" id="{91D389BA-5DD3-404C-98F3-7E954C809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94">
              <a:extLst>
                <a:ext uri="{FF2B5EF4-FFF2-40B4-BE49-F238E27FC236}">
                  <a16:creationId xmlns:a16="http://schemas.microsoft.com/office/drawing/2014/main" id="{F39A16F7-7E9D-4A5E-AF41-A25F07419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5">
              <a:extLst>
                <a:ext uri="{FF2B5EF4-FFF2-40B4-BE49-F238E27FC236}">
                  <a16:creationId xmlns:a16="http://schemas.microsoft.com/office/drawing/2014/main" id="{13B92650-3543-46B2-8164-4E9C6556E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13">
            <a:extLst>
              <a:ext uri="{FF2B5EF4-FFF2-40B4-BE49-F238E27FC236}">
                <a16:creationId xmlns:a16="http://schemas.microsoft.com/office/drawing/2014/main" id="{C0EC7706-B495-47DD-BA31-1E970A53087F}"/>
              </a:ext>
            </a:extLst>
          </p:cNvPr>
          <p:cNvGrpSpPr>
            <a:grpSpLocks/>
          </p:cNvGrpSpPr>
          <p:nvPr/>
        </p:nvGrpSpPr>
        <p:grpSpPr bwMode="auto">
          <a:xfrm>
            <a:off x="4409561" y="4819842"/>
            <a:ext cx="393700" cy="1271588"/>
            <a:chOff x="2496" y="4380"/>
            <a:chExt cx="236" cy="690"/>
          </a:xfrm>
        </p:grpSpPr>
        <p:sp>
          <p:nvSpPr>
            <p:cNvPr id="192" name="AutoShape 14">
              <a:extLst>
                <a:ext uri="{FF2B5EF4-FFF2-40B4-BE49-F238E27FC236}">
                  <a16:creationId xmlns:a16="http://schemas.microsoft.com/office/drawing/2014/main" id="{275DB05F-B0D9-4D9D-95A7-0D7A8531D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3" name="AutoShape 15">
              <a:extLst>
                <a:ext uri="{FF2B5EF4-FFF2-40B4-BE49-F238E27FC236}">
                  <a16:creationId xmlns:a16="http://schemas.microsoft.com/office/drawing/2014/main" id="{51FD01FC-0BC2-41EF-8D57-7B438EF05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" name="Group 13">
            <a:extLst>
              <a:ext uri="{FF2B5EF4-FFF2-40B4-BE49-F238E27FC236}">
                <a16:creationId xmlns:a16="http://schemas.microsoft.com/office/drawing/2014/main" id="{5C1A1E94-AE5E-42AB-8595-69927BB29A94}"/>
              </a:ext>
            </a:extLst>
          </p:cNvPr>
          <p:cNvGrpSpPr>
            <a:grpSpLocks/>
          </p:cNvGrpSpPr>
          <p:nvPr/>
        </p:nvGrpSpPr>
        <p:grpSpPr bwMode="auto">
          <a:xfrm>
            <a:off x="2584779" y="4816902"/>
            <a:ext cx="393700" cy="1271588"/>
            <a:chOff x="2496" y="4380"/>
            <a:chExt cx="236" cy="690"/>
          </a:xfrm>
        </p:grpSpPr>
        <p:sp>
          <p:nvSpPr>
            <p:cNvPr id="195" name="AutoShape 14">
              <a:extLst>
                <a:ext uri="{FF2B5EF4-FFF2-40B4-BE49-F238E27FC236}">
                  <a16:creationId xmlns:a16="http://schemas.microsoft.com/office/drawing/2014/main" id="{83DE580E-9C5A-4C0E-BE57-1CF29BBB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6" name="AutoShape 15">
              <a:extLst>
                <a:ext uri="{FF2B5EF4-FFF2-40B4-BE49-F238E27FC236}">
                  <a16:creationId xmlns:a16="http://schemas.microsoft.com/office/drawing/2014/main" id="{E5E96071-6C86-4657-84B4-63A6B21A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9B9F5C4-8665-4DF8-AF8A-E6671AAF84C1}"/>
              </a:ext>
            </a:extLst>
          </p:cNvPr>
          <p:cNvSpPr txBox="1"/>
          <p:nvPr/>
        </p:nvSpPr>
        <p:spPr>
          <a:xfrm>
            <a:off x="3399314" y="9113782"/>
            <a:ext cx="5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XX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E13CBEC-4E5F-4257-8A75-B7C8552C92C5}"/>
              </a:ext>
            </a:extLst>
          </p:cNvPr>
          <p:cNvGrpSpPr/>
          <p:nvPr/>
        </p:nvGrpSpPr>
        <p:grpSpPr>
          <a:xfrm>
            <a:off x="3027006" y="3444928"/>
            <a:ext cx="1151462" cy="1236133"/>
            <a:chOff x="3060961" y="3567195"/>
            <a:chExt cx="1151462" cy="1236133"/>
          </a:xfrm>
        </p:grpSpPr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0AB388A3-8CB2-419B-8F99-31AE389C36DB}"/>
                </a:ext>
              </a:extLst>
            </p:cNvPr>
            <p:cNvSpPr/>
            <p:nvPr/>
          </p:nvSpPr>
          <p:spPr>
            <a:xfrm>
              <a:off x="3480062" y="3567195"/>
              <a:ext cx="304800" cy="304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A157CC8-BC60-4D8A-998C-2BBBEA04B6E8}"/>
                </a:ext>
              </a:extLst>
            </p:cNvPr>
            <p:cNvSpPr/>
            <p:nvPr/>
          </p:nvSpPr>
          <p:spPr>
            <a:xfrm>
              <a:off x="3060961" y="3948195"/>
              <a:ext cx="304800" cy="304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5824F9E-49EF-4BEB-822D-7544E1BE8A7D}"/>
                </a:ext>
              </a:extLst>
            </p:cNvPr>
            <p:cNvSpPr/>
            <p:nvPr/>
          </p:nvSpPr>
          <p:spPr>
            <a:xfrm>
              <a:off x="3907623" y="3948195"/>
              <a:ext cx="304800" cy="304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63D2443-3CA4-4A70-818B-D781CEFB7368}"/>
                </a:ext>
              </a:extLst>
            </p:cNvPr>
            <p:cNvSpPr/>
            <p:nvPr/>
          </p:nvSpPr>
          <p:spPr>
            <a:xfrm>
              <a:off x="3213361" y="4498528"/>
              <a:ext cx="304800" cy="304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80A859B-8FC7-412D-8E1F-F0BAB18E7949}"/>
                </a:ext>
              </a:extLst>
            </p:cNvPr>
            <p:cNvSpPr/>
            <p:nvPr/>
          </p:nvSpPr>
          <p:spPr>
            <a:xfrm>
              <a:off x="3755223" y="4498528"/>
              <a:ext cx="304800" cy="304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ADE970C-6834-489F-A701-56B30D65649D}"/>
                </a:ext>
              </a:extLst>
            </p:cNvPr>
            <p:cNvCxnSpPr>
              <a:cxnSpLocks/>
              <a:endCxn id="396" idx="1"/>
            </p:cNvCxnSpPr>
            <p:nvPr/>
          </p:nvCxnSpPr>
          <p:spPr>
            <a:xfrm>
              <a:off x="3631660" y="4233730"/>
              <a:ext cx="168200" cy="3094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ED9BF3C-B4D0-4EC0-AAE4-5D5F8B405D1C}"/>
                </a:ext>
              </a:extLst>
            </p:cNvPr>
            <p:cNvCxnSpPr>
              <a:cxnSpLocks/>
              <a:endCxn id="395" idx="7"/>
            </p:cNvCxnSpPr>
            <p:nvPr/>
          </p:nvCxnSpPr>
          <p:spPr>
            <a:xfrm flipH="1">
              <a:off x="3473524" y="4233091"/>
              <a:ext cx="161393" cy="3100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A72199D2-7C65-44A9-AD3F-DD3C9E843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851" y="4156891"/>
              <a:ext cx="282616" cy="833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AFD2C22-4876-48B6-AAF5-79800AD84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67" y="4138222"/>
              <a:ext cx="272547" cy="948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DC4F1BF-7356-497E-AC5B-61943BA3C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1661" y="3873424"/>
              <a:ext cx="6806" cy="3596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125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162</cp:revision>
  <dcterms:created xsi:type="dcterms:W3CDTF">2002-08-21T12:11:08Z</dcterms:created>
  <dcterms:modified xsi:type="dcterms:W3CDTF">2020-10-24T17:37:24Z</dcterms:modified>
  <cp:category>Shooting</cp:category>
</cp:coreProperties>
</file>