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6F7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78" d="100"/>
          <a:sy n="78" d="100"/>
        </p:scale>
        <p:origin x="3018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FCAB45CA-9FD1-4494-A211-9F22E00F2314}"/>
  </pc:docChgLst>
  <pc:docChgLst>
    <pc:chgData name="Matt Carlson" userId="0e792f37f00095d9" providerId="LiveId" clId="{642213FB-2566-4415-968D-16E5683ED729}"/>
    <pc:docChg chg="undo custSel addSld delSld modSld">
      <pc:chgData name="Matt Carlson" userId="0e792f37f00095d9" providerId="LiveId" clId="{642213FB-2566-4415-968D-16E5683ED729}" dt="2018-08-25T06:32:17.256" v="203" actId="20577"/>
      <pc:docMkLst>
        <pc:docMk/>
      </pc:docMkLst>
      <pc:sldChg chg="addSp delSp modSp">
        <pc:chgData name="Matt Carlson" userId="0e792f37f00095d9" providerId="LiveId" clId="{642213FB-2566-4415-968D-16E5683ED729}" dt="2018-08-25T06:32:17.256" v="203" actId="20577"/>
        <pc:sldMkLst>
          <pc:docMk/>
          <pc:sldMk cId="0" sldId="274"/>
        </pc:sldMkLst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78" creationId="{321E5C23-EDD7-49D6-BEAA-57F50FEB8326}"/>
          </ac:spMkLst>
        </pc:spChg>
        <pc:spChg chg="add del mod">
          <ac:chgData name="Matt Carlson" userId="0e792f37f00095d9" providerId="LiveId" clId="{642213FB-2566-4415-968D-16E5683ED729}" dt="2018-08-25T06:18:04.714" v="73" actId="478"/>
          <ac:spMkLst>
            <pc:docMk/>
            <pc:sldMk cId="0" sldId="274"/>
            <ac:spMk id="99" creationId="{A51B9CCD-94B6-4C2C-953E-D77B4A837042}"/>
          </ac:spMkLst>
        </pc:spChg>
        <pc:spChg chg="add del mod">
          <ac:chgData name="Matt Carlson" userId="0e792f37f00095d9" providerId="LiveId" clId="{642213FB-2566-4415-968D-16E5683ED729}" dt="2018-08-25T06:18:06.162" v="74" actId="478"/>
          <ac:spMkLst>
            <pc:docMk/>
            <pc:sldMk cId="0" sldId="274"/>
            <ac:spMk id="100" creationId="{DE06E75E-9ED5-4556-8A47-CE4366325D18}"/>
          </ac:spMkLst>
        </pc:spChg>
        <pc:spChg chg="add mod">
          <ac:chgData name="Matt Carlson" userId="0e792f37f00095d9" providerId="LiveId" clId="{642213FB-2566-4415-968D-16E5683ED729}" dt="2018-08-25T06:18:12.711" v="76" actId="14100"/>
          <ac:spMkLst>
            <pc:docMk/>
            <pc:sldMk cId="0" sldId="274"/>
            <ac:spMk id="101" creationId="{9257723E-6148-44FA-9991-0DB06054A2C8}"/>
          </ac:spMkLst>
        </pc:spChg>
        <pc:spChg chg="add mod">
          <ac:chgData name="Matt Carlson" userId="0e792f37f00095d9" providerId="LiveId" clId="{642213FB-2566-4415-968D-16E5683ED729}" dt="2018-08-25T06:18:46.251" v="80" actId="14100"/>
          <ac:spMkLst>
            <pc:docMk/>
            <pc:sldMk cId="0" sldId="274"/>
            <ac:spMk id="102" creationId="{5E5500A9-DDB0-4ACB-BFE6-F3327DC001E8}"/>
          </ac:spMkLst>
        </pc:spChg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131" creationId="{AC4B57EF-B973-4056-8BAD-54973591BF90}"/>
          </ac:spMkLst>
        </pc:spChg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132" creationId="{DA95C616-76BA-47F3-993E-8E2F68E1F704}"/>
          </ac:spMkLst>
        </pc:spChg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133" creationId="{2F6DDC4B-9B04-48FC-AEA2-A4FA25A3B14E}"/>
          </ac:spMkLst>
        </pc:spChg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134" creationId="{C7797704-1176-4567-AC83-3DEF9A4EF53A}"/>
          </ac:spMkLst>
        </pc:spChg>
        <pc:spChg chg="mod">
          <ac:chgData name="Matt Carlson" userId="0e792f37f00095d9" providerId="LiveId" clId="{642213FB-2566-4415-968D-16E5683ED729}" dt="2018-08-25T06:08:49.045" v="13" actId="1076"/>
          <ac:spMkLst>
            <pc:docMk/>
            <pc:sldMk cId="0" sldId="274"/>
            <ac:spMk id="136" creationId="{EE6D2D94-346C-423F-9AE5-6ACD4C94615A}"/>
          </ac:spMkLst>
        </pc:spChg>
        <pc:spChg chg="mod">
          <ac:chgData name="Matt Carlson" userId="0e792f37f00095d9" providerId="LiveId" clId="{642213FB-2566-4415-968D-16E5683ED729}" dt="2018-08-25T06:18:48.084" v="81" actId="1076"/>
          <ac:spMkLst>
            <pc:docMk/>
            <pc:sldMk cId="0" sldId="274"/>
            <ac:spMk id="144" creationId="{D6822D76-E77E-4ACA-A841-52736A8E381B}"/>
          </ac:spMkLst>
        </pc:spChg>
        <pc:spChg chg="mod ord">
          <ac:chgData name="Matt Carlson" userId="0e792f37f00095d9" providerId="LiveId" clId="{642213FB-2566-4415-968D-16E5683ED729}" dt="2018-08-25T06:27:25.770" v="109" actId="1076"/>
          <ac:spMkLst>
            <pc:docMk/>
            <pc:sldMk cId="0" sldId="274"/>
            <ac:spMk id="184" creationId="{BEB88330-7743-40A4-9083-C01CDC9F5289}"/>
          </ac:spMkLst>
        </pc:spChg>
        <pc:spChg chg="add del mod">
          <ac:chgData name="Matt Carlson" userId="0e792f37f00095d9" providerId="LiveId" clId="{642213FB-2566-4415-968D-16E5683ED729}" dt="2018-08-25T06:17:17.787" v="64" actId="478"/>
          <ac:spMkLst>
            <pc:docMk/>
            <pc:sldMk cId="0" sldId="274"/>
            <ac:spMk id="206" creationId="{59279DC7-B258-4435-891B-5475B29103EF}"/>
          </ac:spMkLst>
        </pc:spChg>
        <pc:spChg chg="add mod">
          <ac:chgData name="Matt Carlson" userId="0e792f37f00095d9" providerId="LiveId" clId="{642213FB-2566-4415-968D-16E5683ED729}" dt="2018-08-25T06:17:32.178" v="68" actId="14100"/>
          <ac:spMkLst>
            <pc:docMk/>
            <pc:sldMk cId="0" sldId="274"/>
            <ac:spMk id="207" creationId="{50A1EEA7-2DDF-437F-8F32-60029E0F18EB}"/>
          </ac:spMkLst>
        </pc:spChg>
        <pc:spChg chg="add mod">
          <ac:chgData name="Matt Carlson" userId="0e792f37f00095d9" providerId="LiveId" clId="{642213FB-2566-4415-968D-16E5683ED729}" dt="2018-08-25T06:19:54.972" v="86" actId="1076"/>
          <ac:spMkLst>
            <pc:docMk/>
            <pc:sldMk cId="0" sldId="274"/>
            <ac:spMk id="212" creationId="{620543D5-0571-4D4E-98C6-D4BC35507787}"/>
          </ac:spMkLst>
        </pc:spChg>
        <pc:spChg chg="add mod">
          <ac:chgData name="Matt Carlson" userId="0e792f37f00095d9" providerId="LiveId" clId="{642213FB-2566-4415-968D-16E5683ED729}" dt="2018-08-25T06:26:49.831" v="105" actId="1076"/>
          <ac:spMkLst>
            <pc:docMk/>
            <pc:sldMk cId="0" sldId="274"/>
            <ac:spMk id="225" creationId="{7E75B86A-24F0-4390-A67E-B3B4277CF542}"/>
          </ac:spMkLst>
        </pc:spChg>
        <pc:spChg chg="mod">
          <ac:chgData name="Matt Carlson" userId="0e792f37f00095d9" providerId="LiveId" clId="{642213FB-2566-4415-968D-16E5683ED729}" dt="2018-08-25T06:31:16.599" v="173" actId="1076"/>
          <ac:spMkLst>
            <pc:docMk/>
            <pc:sldMk cId="0" sldId="274"/>
            <ac:spMk id="3112" creationId="{00000000-0000-0000-0000-000000000000}"/>
          </ac:spMkLst>
        </pc:spChg>
        <pc:grpChg chg="mod">
          <ac:chgData name="Matt Carlson" userId="0e792f37f00095d9" providerId="LiveId" clId="{642213FB-2566-4415-968D-16E5683ED729}" dt="2018-08-25T06:20:12.330" v="87" actId="1076"/>
          <ac:grpSpMkLst>
            <pc:docMk/>
            <pc:sldMk cId="0" sldId="274"/>
            <ac:grpSpMk id="17" creationId="{711567BD-192C-41E2-BA50-6E76D340C5C2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43" creationId="{1409A5BA-4C19-4A1D-B043-43491E344AC9}"/>
          </ac:grpSpMkLst>
        </pc:grpChg>
        <pc:grpChg chg="ord">
          <ac:chgData name="Matt Carlson" userId="0e792f37f00095d9" providerId="LiveId" clId="{642213FB-2566-4415-968D-16E5683ED729}" dt="2018-08-25T06:12:59.834" v="54" actId="167"/>
          <ac:grpSpMkLst>
            <pc:docMk/>
            <pc:sldMk cId="0" sldId="274"/>
            <ac:grpSpMk id="50" creationId="{C02B74F6-E46E-4D1D-BE41-CA783BE64B92}"/>
          </ac:grpSpMkLst>
        </pc:grpChg>
        <pc:grpChg chg="mod">
          <ac:chgData name="Matt Carlson" userId="0e792f37f00095d9" providerId="LiveId" clId="{642213FB-2566-4415-968D-16E5683ED729}" dt="2018-08-25T06:12:52.180" v="52" actId="1076"/>
          <ac:grpSpMkLst>
            <pc:docMk/>
            <pc:sldMk cId="0" sldId="274"/>
            <ac:grpSpMk id="56" creationId="{31FB0DE7-4DBF-4C23-8F90-88E98EEB47D2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74" creationId="{02E108D4-AB0F-44A6-8E78-6C1D560485B4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93" creationId="{9FDCDDCA-1FF6-441B-9A85-881125CD7510}"/>
          </ac:grpSpMkLst>
        </pc:grpChg>
        <pc:grpChg chg="add mod ord">
          <ac:chgData name="Matt Carlson" userId="0e792f37f00095d9" providerId="LiveId" clId="{642213FB-2566-4415-968D-16E5683ED729}" dt="2018-08-25T06:11:33.413" v="39" actId="167"/>
          <ac:grpSpMkLst>
            <pc:docMk/>
            <pc:sldMk cId="0" sldId="274"/>
            <ac:grpSpMk id="103" creationId="{661E82B1-0F00-4639-A6A0-AC8D935ECEF8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08" creationId="{CCA2AA03-652E-4A4A-A159-24633A82BDD7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13" creationId="{BDAEF63C-2E6F-4CAD-A67A-5E6A3EA03AC3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17" creationId="{1F86DC3C-8FEC-4A9C-84C0-F53B9132D665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24" creationId="{0B5C95A8-36AF-40A0-B742-BCCA48865F2C}"/>
          </ac:grpSpMkLst>
        </pc:grpChg>
        <pc:grpChg chg="add mod">
          <ac:chgData name="Matt Carlson" userId="0e792f37f00095d9" providerId="LiveId" clId="{642213FB-2566-4415-968D-16E5683ED729}" dt="2018-08-25T06:11:14.472" v="33" actId="1076"/>
          <ac:grpSpMkLst>
            <pc:docMk/>
            <pc:sldMk cId="0" sldId="274"/>
            <ac:grpSpMk id="135" creationId="{43EBCCB4-04A9-45E6-8981-A177F947A3DC}"/>
          </ac:grpSpMkLst>
        </pc:grpChg>
        <pc:grpChg chg="add mod">
          <ac:chgData name="Matt Carlson" userId="0e792f37f00095d9" providerId="LiveId" clId="{642213FB-2566-4415-968D-16E5683ED729}" dt="2018-08-25T06:26:00.737" v="99" actId="1076"/>
          <ac:grpSpMkLst>
            <pc:docMk/>
            <pc:sldMk cId="0" sldId="274"/>
            <ac:grpSpMk id="142" creationId="{6665CD85-5212-40C9-BE19-84DB7FB2D30C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45" creationId="{5F60F0D0-EEE8-4997-8729-161FE21F1365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49" creationId="{57042A5B-8623-4190-BE3E-8A8C797B17FC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53" creationId="{C67C27B5-682F-4150-9A33-63B4DEEDD031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57" creationId="{7B035E67-B472-4192-8957-1146BF964A5F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65" creationId="{FA43C6C3-C0A1-40EE-B91B-D9898BF011BE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68" creationId="{D634218B-0251-4CEE-8BF0-BCE593CAF72A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72" creationId="{82CEF865-9302-438C-B676-02286767ABCA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76" creationId="{8D03BFAA-512A-45E8-9E71-B803CA20B024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80" creationId="{7EC4D1DE-D6D0-4C76-A8D1-DB716C63223C}"/>
          </ac:grpSpMkLst>
        </pc:grpChg>
        <pc:grpChg chg="add mod">
          <ac:chgData name="Matt Carlson" userId="0e792f37f00095d9" providerId="LiveId" clId="{642213FB-2566-4415-968D-16E5683ED729}" dt="2018-08-25T06:26:26.194" v="102" actId="1076"/>
          <ac:grpSpMkLst>
            <pc:docMk/>
            <pc:sldMk cId="0" sldId="274"/>
            <ac:grpSpMk id="185" creationId="{92ECD6DC-1835-4DF8-9A9D-9AA603BC888A}"/>
          </ac:grpSpMkLst>
        </pc:grpChg>
        <pc:grpChg chg="add mod">
          <ac:chgData name="Matt Carlson" userId="0e792f37f00095d9" providerId="LiveId" clId="{642213FB-2566-4415-968D-16E5683ED729}" dt="2018-08-25T06:26:55.863" v="106" actId="1076"/>
          <ac:grpSpMkLst>
            <pc:docMk/>
            <pc:sldMk cId="0" sldId="274"/>
            <ac:grpSpMk id="189" creationId="{1AE54360-8039-49B0-8405-58866431614E}"/>
          </ac:grpSpMkLst>
        </pc:grpChg>
        <pc:grpChg chg="add mod ord">
          <ac:chgData name="Matt Carlson" userId="0e792f37f00095d9" providerId="LiveId" clId="{642213FB-2566-4415-968D-16E5683ED729}" dt="2018-08-25T06:12:59.834" v="54" actId="167"/>
          <ac:grpSpMkLst>
            <pc:docMk/>
            <pc:sldMk cId="0" sldId="274"/>
            <ac:grpSpMk id="193" creationId="{D4B1E490-502D-4E62-9CCB-D20E33060C37}"/>
          </ac:grpSpMkLst>
        </pc:grpChg>
        <pc:grpChg chg="add mod ord">
          <ac:chgData name="Matt Carlson" userId="0e792f37f00095d9" providerId="LiveId" clId="{642213FB-2566-4415-968D-16E5683ED729}" dt="2018-08-25T06:13:10.624" v="57" actId="167"/>
          <ac:grpSpMkLst>
            <pc:docMk/>
            <pc:sldMk cId="0" sldId="274"/>
            <ac:grpSpMk id="198" creationId="{003AD7D6-F5F1-4DBF-82DB-35254FCF5092}"/>
          </ac:grpSpMkLst>
        </pc:grpChg>
        <pc:grpChg chg="add mod">
          <ac:chgData name="Matt Carlson" userId="0e792f37f00095d9" providerId="LiveId" clId="{642213FB-2566-4415-968D-16E5683ED729}" dt="2018-08-25T06:13:14.407" v="59" actId="1076"/>
          <ac:grpSpMkLst>
            <pc:docMk/>
            <pc:sldMk cId="0" sldId="274"/>
            <ac:grpSpMk id="202" creationId="{8C27C95C-CBB5-4E26-B1C9-5DCE1065C41F}"/>
          </ac:grpSpMkLst>
        </pc:grpChg>
        <pc:grpChg chg="add del mod">
          <ac:chgData name="Matt Carlson" userId="0e792f37f00095d9" providerId="LiveId" clId="{642213FB-2566-4415-968D-16E5683ED729}" dt="2018-08-25T06:18:30.654" v="79"/>
          <ac:grpSpMkLst>
            <pc:docMk/>
            <pc:sldMk cId="0" sldId="274"/>
            <ac:grpSpMk id="208" creationId="{EFD39043-F738-43D9-85B4-50B5049B09B5}"/>
          </ac:grpSpMkLst>
        </pc:grpChg>
        <pc:grpChg chg="add mod ord">
          <ac:chgData name="Matt Carlson" userId="0e792f37f00095d9" providerId="LiveId" clId="{642213FB-2566-4415-968D-16E5683ED729}" dt="2018-08-25T06:20:32.812" v="91" actId="167"/>
          <ac:grpSpMkLst>
            <pc:docMk/>
            <pc:sldMk cId="0" sldId="274"/>
            <ac:grpSpMk id="213" creationId="{07BD6FC5-AFBC-4E7A-AA8B-3D3FBFBD4A13}"/>
          </ac:grpSpMkLst>
        </pc:grpChg>
        <pc:grpChg chg="add mod ord">
          <ac:chgData name="Matt Carlson" userId="0e792f37f00095d9" providerId="LiveId" clId="{642213FB-2566-4415-968D-16E5683ED729}" dt="2018-08-25T06:25:28.927" v="98" actId="167"/>
          <ac:grpSpMkLst>
            <pc:docMk/>
            <pc:sldMk cId="0" sldId="274"/>
            <ac:grpSpMk id="217" creationId="{C9AEE3CD-D14E-4E14-8D32-1BB140EC38D4}"/>
          </ac:grpSpMkLst>
        </pc:grpChg>
        <pc:grpChg chg="add mod">
          <ac:chgData name="Matt Carlson" userId="0e792f37f00095d9" providerId="LiveId" clId="{642213FB-2566-4415-968D-16E5683ED729}" dt="2018-08-25T06:26:07.753" v="101" actId="1076"/>
          <ac:grpSpMkLst>
            <pc:docMk/>
            <pc:sldMk cId="0" sldId="274"/>
            <ac:grpSpMk id="221" creationId="{E2117910-5BF4-4CB1-B871-56A1337B043E}"/>
          </ac:grpSpMkLst>
        </pc:grpChg>
        <pc:graphicFrameChg chg="modGraphic">
          <ac:chgData name="Matt Carlson" userId="0e792f37f00095d9" providerId="LiveId" clId="{642213FB-2566-4415-968D-16E5683ED729}" dt="2018-08-25T06:32:17.256" v="203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 ord">
          <ac:chgData name="Matt Carlson" userId="0e792f37f00095d9" providerId="LiveId" clId="{642213FB-2566-4415-968D-16E5683ED729}" dt="2018-08-25T06:28:38.816" v="122" actId="166"/>
          <ac:picMkLst>
            <pc:docMk/>
            <pc:sldMk cId="0" sldId="274"/>
            <ac:picMk id="68" creationId="{3B27A193-E546-49DB-80E7-BC604FF08DE0}"/>
          </ac:picMkLst>
        </pc:picChg>
        <pc:cxnChg chg="mod">
          <ac:chgData name="Matt Carlson" userId="0e792f37f00095d9" providerId="LiveId" clId="{642213FB-2566-4415-968D-16E5683ED729}" dt="2018-08-25T06:31:07.343" v="171" actId="14100"/>
          <ac:cxnSpMkLst>
            <pc:docMk/>
            <pc:sldMk cId="0" sldId="274"/>
            <ac:cxnSpMk id="20" creationId="{6F9E7367-5ADA-4C06-94F2-E8B5319CE8A8}"/>
          </ac:cxnSpMkLst>
        </pc:cxnChg>
        <pc:cxnChg chg="mod">
          <ac:chgData name="Matt Carlson" userId="0e792f37f00095d9" providerId="LiveId" clId="{642213FB-2566-4415-968D-16E5683ED729}" dt="2018-08-25T06:20:50.379" v="93" actId="14100"/>
          <ac:cxnSpMkLst>
            <pc:docMk/>
            <pc:sldMk cId="0" sldId="274"/>
            <ac:cxnSpMk id="91" creationId="{44C1574D-824C-4460-B047-936BF66EEB46}"/>
          </ac:cxnSpMkLst>
        </pc:cxnChg>
        <pc:cxnChg chg="del mod">
          <ac:chgData name="Matt Carlson" userId="0e792f37f00095d9" providerId="LiveId" clId="{642213FB-2566-4415-968D-16E5683ED729}" dt="2018-08-25T06:29:26.976" v="130" actId="478"/>
          <ac:cxnSpMkLst>
            <pc:docMk/>
            <pc:sldMk cId="0" sldId="274"/>
            <ac:cxnSpMk id="97" creationId="{6FE139B0-E3E6-4509-A0E4-AE1EF4766FFA}"/>
          </ac:cxnSpMkLst>
        </pc:cxnChg>
        <pc:cxnChg chg="del mod">
          <ac:chgData name="Matt Carlson" userId="0e792f37f00095d9" providerId="LiveId" clId="{642213FB-2566-4415-968D-16E5683ED729}" dt="2018-08-25T06:29:26.976" v="130" actId="478"/>
          <ac:cxnSpMkLst>
            <pc:docMk/>
            <pc:sldMk cId="0" sldId="274"/>
            <ac:cxnSpMk id="137" creationId="{922C5716-86FD-4C5C-A5F3-C9B7669C1046}"/>
          </ac:cxnSpMkLst>
        </pc:cxnChg>
        <pc:cxnChg chg="del mod">
          <ac:chgData name="Matt Carlson" userId="0e792f37f00095d9" providerId="LiveId" clId="{642213FB-2566-4415-968D-16E5683ED729}" dt="2018-08-25T06:17:20.202" v="65" actId="478"/>
          <ac:cxnSpMkLst>
            <pc:docMk/>
            <pc:sldMk cId="0" sldId="274"/>
            <ac:cxnSpMk id="141" creationId="{66361889-7973-473B-A512-E12D7F9ACCA1}"/>
          </ac:cxnSpMkLst>
        </pc:cxnChg>
        <pc:cxnChg chg="del mod">
          <ac:chgData name="Matt Carlson" userId="0e792f37f00095d9" providerId="LiveId" clId="{642213FB-2566-4415-968D-16E5683ED729}" dt="2018-08-25T06:29:26.976" v="130" actId="478"/>
          <ac:cxnSpMkLst>
            <pc:docMk/>
            <pc:sldMk cId="0" sldId="274"/>
            <ac:cxnSpMk id="161" creationId="{A97605B1-4A0C-4063-9A8B-107E1425BDAC}"/>
          </ac:cxnSpMkLst>
        </pc:cxnChg>
        <pc:cxnChg chg="mod">
          <ac:chgData name="Matt Carlson" userId="0e792f37f00095d9" providerId="LiveId" clId="{642213FB-2566-4415-968D-16E5683ED729}" dt="2018-08-25T06:30:54.901" v="169" actId="1076"/>
          <ac:cxnSpMkLst>
            <pc:docMk/>
            <pc:sldMk cId="0" sldId="274"/>
            <ac:cxnSpMk id="163" creationId="{1EAAC508-8BD0-4EC8-88B9-AA39096CDCE1}"/>
          </ac:cxnSpMkLst>
        </pc:cxnChg>
        <pc:cxnChg chg="add mod">
          <ac:chgData name="Matt Carlson" userId="0e792f37f00095d9" providerId="LiveId" clId="{642213FB-2566-4415-968D-16E5683ED729}" dt="2018-08-25T06:12:54.190" v="53" actId="14100"/>
          <ac:cxnSpMkLst>
            <pc:docMk/>
            <pc:sldMk cId="0" sldId="274"/>
            <ac:cxnSpMk id="197" creationId="{3926DD03-E8EC-43B3-A0AB-1AF6E41474B7}"/>
          </ac:cxnSpMkLst>
        </pc:cxnChg>
        <pc:cxnChg chg="add mod">
          <ac:chgData name="Matt Carlson" userId="0e792f37f00095d9" providerId="LiveId" clId="{642213FB-2566-4415-968D-16E5683ED729}" dt="2018-08-25T06:30:56.789" v="170" actId="1076"/>
          <ac:cxnSpMkLst>
            <pc:docMk/>
            <pc:sldMk cId="0" sldId="274"/>
            <ac:cxnSpMk id="226" creationId="{DDCB542B-92F2-4C01-9B8A-DFB32626646F}"/>
          </ac:cxnSpMkLst>
        </pc:cxnChg>
        <pc:cxnChg chg="add mod">
          <ac:chgData name="Matt Carlson" userId="0e792f37f00095d9" providerId="LiveId" clId="{642213FB-2566-4415-968D-16E5683ED729}" dt="2018-08-25T06:31:36.962" v="177" actId="14100"/>
          <ac:cxnSpMkLst>
            <pc:docMk/>
            <pc:sldMk cId="0" sldId="274"/>
            <ac:cxnSpMk id="227" creationId="{72406591-DF49-487A-AED7-E614F7766996}"/>
          </ac:cxnSpMkLst>
        </pc:cxnChg>
      </pc:sldChg>
      <pc:sldChg chg="add del">
        <pc:chgData name="Matt Carlson" userId="0e792f37f00095d9" providerId="LiveId" clId="{642213FB-2566-4415-968D-16E5683ED729}" dt="2018-08-25T06:31:43.032" v="179" actId="2696"/>
        <pc:sldMkLst>
          <pc:docMk/>
          <pc:sldMk cId="0" sldId="276"/>
        </pc:sldMkLst>
      </pc:sldChg>
      <pc:sldChg chg="add del">
        <pc:chgData name="Matt Carlson" userId="0e792f37f00095d9" providerId="LiveId" clId="{642213FB-2566-4415-968D-16E5683ED729}" dt="2018-08-25T06:31:42.974" v="178" actId="2696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92">
            <a:extLst>
              <a:ext uri="{FF2B5EF4-FFF2-40B4-BE49-F238E27FC236}">
                <a16:creationId xmlns:a16="http://schemas.microsoft.com/office/drawing/2014/main" id="{C9AEE3CD-D14E-4E14-8D32-1BB140EC38D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49883" y="3922555"/>
            <a:ext cx="222250" cy="858838"/>
            <a:chOff x="384" y="816"/>
            <a:chExt cx="140" cy="541"/>
          </a:xfrm>
        </p:grpSpPr>
        <p:sp>
          <p:nvSpPr>
            <p:cNvPr id="218" name="Line 293">
              <a:extLst>
                <a:ext uri="{FF2B5EF4-FFF2-40B4-BE49-F238E27FC236}">
                  <a16:creationId xmlns:a16="http://schemas.microsoft.com/office/drawing/2014/main" id="{FE7D9270-F383-465B-A363-55BAFAAB4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94">
              <a:extLst>
                <a:ext uri="{FF2B5EF4-FFF2-40B4-BE49-F238E27FC236}">
                  <a16:creationId xmlns:a16="http://schemas.microsoft.com/office/drawing/2014/main" id="{5F7DD039-F95C-4480-B8D7-1085A64B8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95">
              <a:extLst>
                <a:ext uri="{FF2B5EF4-FFF2-40B4-BE49-F238E27FC236}">
                  <a16:creationId xmlns:a16="http://schemas.microsoft.com/office/drawing/2014/main" id="{E8C246A7-62BE-4EB3-894B-5B30D67FAA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92">
            <a:extLst>
              <a:ext uri="{FF2B5EF4-FFF2-40B4-BE49-F238E27FC236}">
                <a16:creationId xmlns:a16="http://schemas.microsoft.com/office/drawing/2014/main" id="{07BD6FC5-AFBC-4E7A-AA8B-3D3FBFBD4A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28495" y="3611983"/>
            <a:ext cx="222250" cy="858838"/>
            <a:chOff x="384" y="816"/>
            <a:chExt cx="140" cy="541"/>
          </a:xfrm>
        </p:grpSpPr>
        <p:sp>
          <p:nvSpPr>
            <p:cNvPr id="214" name="Line 293">
              <a:extLst>
                <a:ext uri="{FF2B5EF4-FFF2-40B4-BE49-F238E27FC236}">
                  <a16:creationId xmlns:a16="http://schemas.microsoft.com/office/drawing/2014/main" id="{A222DB6C-D9F6-444F-81C6-74802AA33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94">
              <a:extLst>
                <a:ext uri="{FF2B5EF4-FFF2-40B4-BE49-F238E27FC236}">
                  <a16:creationId xmlns:a16="http://schemas.microsoft.com/office/drawing/2014/main" id="{852D751C-A4EE-4EE5-A3AD-FF42CE8F0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95">
              <a:extLst>
                <a:ext uri="{FF2B5EF4-FFF2-40B4-BE49-F238E27FC236}">
                  <a16:creationId xmlns:a16="http://schemas.microsoft.com/office/drawing/2014/main" id="{5C5E1398-921E-42A8-ACFB-5E3DE75A04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92">
            <a:extLst>
              <a:ext uri="{FF2B5EF4-FFF2-40B4-BE49-F238E27FC236}">
                <a16:creationId xmlns:a16="http://schemas.microsoft.com/office/drawing/2014/main" id="{003AD7D6-F5F1-4DBF-82DB-35254FCF50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5331" y="3964003"/>
            <a:ext cx="222250" cy="858838"/>
            <a:chOff x="384" y="816"/>
            <a:chExt cx="140" cy="541"/>
          </a:xfrm>
        </p:grpSpPr>
        <p:sp>
          <p:nvSpPr>
            <p:cNvPr id="199" name="Line 293">
              <a:extLst>
                <a:ext uri="{FF2B5EF4-FFF2-40B4-BE49-F238E27FC236}">
                  <a16:creationId xmlns:a16="http://schemas.microsoft.com/office/drawing/2014/main" id="{44AB14D0-9F44-47AB-822B-0A6FA5447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294">
              <a:extLst>
                <a:ext uri="{FF2B5EF4-FFF2-40B4-BE49-F238E27FC236}">
                  <a16:creationId xmlns:a16="http://schemas.microsoft.com/office/drawing/2014/main" id="{D8B136A1-FD61-4256-912A-2F300FB54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95">
              <a:extLst>
                <a:ext uri="{FF2B5EF4-FFF2-40B4-BE49-F238E27FC236}">
                  <a16:creationId xmlns:a16="http://schemas.microsoft.com/office/drawing/2014/main" id="{8CC9762E-6490-4F17-B918-45B163083B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292">
            <a:extLst>
              <a:ext uri="{FF2B5EF4-FFF2-40B4-BE49-F238E27FC236}">
                <a16:creationId xmlns:a16="http://schemas.microsoft.com/office/drawing/2014/main" id="{C02B74F6-E46E-4D1D-BE41-CA783BE64B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3871" y="5108212"/>
            <a:ext cx="222250" cy="858838"/>
            <a:chOff x="384" y="816"/>
            <a:chExt cx="140" cy="541"/>
          </a:xfrm>
        </p:grpSpPr>
        <p:sp>
          <p:nvSpPr>
            <p:cNvPr id="51" name="Line 293">
              <a:extLst>
                <a:ext uri="{FF2B5EF4-FFF2-40B4-BE49-F238E27FC236}">
                  <a16:creationId xmlns:a16="http://schemas.microsoft.com/office/drawing/2014/main" id="{08BA2AD3-9036-4FA3-ADA4-89CEBCACD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94">
              <a:extLst>
                <a:ext uri="{FF2B5EF4-FFF2-40B4-BE49-F238E27FC236}">
                  <a16:creationId xmlns:a16="http://schemas.microsoft.com/office/drawing/2014/main" id="{8BCCD4C3-9453-472F-A17A-4F959F2A1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295">
              <a:extLst>
                <a:ext uri="{FF2B5EF4-FFF2-40B4-BE49-F238E27FC236}">
                  <a16:creationId xmlns:a16="http://schemas.microsoft.com/office/drawing/2014/main" id="{8822B79B-4FFD-4849-BA6E-2C676F4AF1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" name="Group 292">
            <a:extLst>
              <a:ext uri="{FF2B5EF4-FFF2-40B4-BE49-F238E27FC236}">
                <a16:creationId xmlns:a16="http://schemas.microsoft.com/office/drawing/2014/main" id="{D4B1E490-502D-4E62-9CCB-D20E33060C3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8481" y="5132565"/>
            <a:ext cx="222250" cy="858838"/>
            <a:chOff x="384" y="816"/>
            <a:chExt cx="140" cy="541"/>
          </a:xfrm>
        </p:grpSpPr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CDFBD825-D659-456E-B97D-1CD1F460F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2997C7B4-8361-435D-92F9-2E4F30395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295">
              <a:extLst>
                <a:ext uri="{FF2B5EF4-FFF2-40B4-BE49-F238E27FC236}">
                  <a16:creationId xmlns:a16="http://schemas.microsoft.com/office/drawing/2014/main" id="{F320460E-05D5-44C5-BED5-A18C3E758F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88">
            <a:extLst>
              <a:ext uri="{FF2B5EF4-FFF2-40B4-BE49-F238E27FC236}">
                <a16:creationId xmlns:a16="http://schemas.microsoft.com/office/drawing/2014/main" id="{661E82B1-0F00-4639-A6A0-AC8D935ECEF8}"/>
              </a:ext>
            </a:extLst>
          </p:cNvPr>
          <p:cNvGrpSpPr>
            <a:grpSpLocks/>
          </p:cNvGrpSpPr>
          <p:nvPr/>
        </p:nvGrpSpPr>
        <p:grpSpPr bwMode="auto">
          <a:xfrm>
            <a:off x="5076809" y="3742158"/>
            <a:ext cx="222250" cy="858838"/>
            <a:chOff x="384" y="816"/>
            <a:chExt cx="140" cy="541"/>
          </a:xfrm>
        </p:grpSpPr>
        <p:sp>
          <p:nvSpPr>
            <p:cNvPr id="104" name="Line 289">
              <a:extLst>
                <a:ext uri="{FF2B5EF4-FFF2-40B4-BE49-F238E27FC236}">
                  <a16:creationId xmlns:a16="http://schemas.microsoft.com/office/drawing/2014/main" id="{514A1488-22AD-4170-B50C-B378B14E9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0">
              <a:extLst>
                <a:ext uri="{FF2B5EF4-FFF2-40B4-BE49-F238E27FC236}">
                  <a16:creationId xmlns:a16="http://schemas.microsoft.com/office/drawing/2014/main" id="{C4BCA766-0763-475F-8D41-7CC2280F0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1">
              <a:extLst>
                <a:ext uri="{FF2B5EF4-FFF2-40B4-BE49-F238E27FC236}">
                  <a16:creationId xmlns:a16="http://schemas.microsoft.com/office/drawing/2014/main" id="{82D356A6-282E-41DA-89A2-660CCD6BD0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711567BD-192C-41E2-BA50-6E76D340C5C2}"/>
              </a:ext>
            </a:extLst>
          </p:cNvPr>
          <p:cNvGrpSpPr>
            <a:grpSpLocks/>
          </p:cNvGrpSpPr>
          <p:nvPr/>
        </p:nvGrpSpPr>
        <p:grpSpPr bwMode="auto">
          <a:xfrm>
            <a:off x="5140809" y="3816436"/>
            <a:ext cx="393700" cy="1271588"/>
            <a:chOff x="2496" y="4380"/>
            <a:chExt cx="236" cy="690"/>
          </a:xfrm>
        </p:grpSpPr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C3FD1E56-74D5-437A-9000-652F81A9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BA248457-801C-4E6E-9FD6-58257D7A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00594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 want a hot dog, dawg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marks. Gun loaded,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 rot="20804379">
            <a:off x="3419175" y="6982229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9E7367-5ADA-4C06-94F2-E8B5319CE8A8}"/>
              </a:ext>
            </a:extLst>
          </p:cNvPr>
          <p:cNvCxnSpPr>
            <a:cxnSpLocks/>
          </p:cNvCxnSpPr>
          <p:nvPr/>
        </p:nvCxnSpPr>
        <p:spPr>
          <a:xfrm flipV="1">
            <a:off x="1492786" y="6754072"/>
            <a:ext cx="3844873" cy="923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FB0DE7-4DBF-4C23-8F90-88E98EEB47D2}"/>
              </a:ext>
            </a:extLst>
          </p:cNvPr>
          <p:cNvGrpSpPr/>
          <p:nvPr/>
        </p:nvGrpSpPr>
        <p:grpSpPr>
          <a:xfrm>
            <a:off x="169993" y="5853360"/>
            <a:ext cx="1295400" cy="1825625"/>
            <a:chOff x="457200" y="5108574"/>
            <a:chExt cx="1295400" cy="1825625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F52DD258-9124-44F3-9588-C72FB884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108574"/>
              <a:ext cx="1295400" cy="182562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2891D18E-E294-499C-A7C8-4612A83D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08" y="5340736"/>
              <a:ext cx="182692" cy="83227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C1574D-824C-4460-B047-936BF66EEB46}"/>
              </a:ext>
            </a:extLst>
          </p:cNvPr>
          <p:cNvCxnSpPr>
            <a:cxnSpLocks/>
          </p:cNvCxnSpPr>
          <p:nvPr/>
        </p:nvCxnSpPr>
        <p:spPr>
          <a:xfrm flipV="1">
            <a:off x="5483255" y="5088024"/>
            <a:ext cx="244884" cy="3091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Freeform 55">
            <a:extLst>
              <a:ext uri="{FF2B5EF4-FFF2-40B4-BE49-F238E27FC236}">
                <a16:creationId xmlns:a16="http://schemas.microsoft.com/office/drawing/2014/main" id="{EE6D2D94-346C-423F-9AE5-6ACD4C94615A}"/>
              </a:ext>
            </a:extLst>
          </p:cNvPr>
          <p:cNvSpPr>
            <a:spLocks/>
          </p:cNvSpPr>
          <p:nvPr/>
        </p:nvSpPr>
        <p:spPr bwMode="auto">
          <a:xfrm>
            <a:off x="1083742" y="4359179"/>
            <a:ext cx="498355" cy="183145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55">
            <a:extLst>
              <a:ext uri="{FF2B5EF4-FFF2-40B4-BE49-F238E27FC236}">
                <a16:creationId xmlns:a16="http://schemas.microsoft.com/office/drawing/2014/main" id="{D6822D76-E77E-4ACA-A841-52736A8E381B}"/>
              </a:ext>
            </a:extLst>
          </p:cNvPr>
          <p:cNvSpPr>
            <a:spLocks/>
          </p:cNvSpPr>
          <p:nvPr/>
        </p:nvSpPr>
        <p:spPr bwMode="auto">
          <a:xfrm flipH="1">
            <a:off x="4085123" y="4331021"/>
            <a:ext cx="1391782" cy="189383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EAAC508-8BD0-4EC8-88B9-AA39096CDCE1}"/>
              </a:ext>
            </a:extLst>
          </p:cNvPr>
          <p:cNvCxnSpPr>
            <a:cxnSpLocks/>
          </p:cNvCxnSpPr>
          <p:nvPr/>
        </p:nvCxnSpPr>
        <p:spPr>
          <a:xfrm>
            <a:off x="5719387" y="5088024"/>
            <a:ext cx="468722" cy="3585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reeform 55">
            <a:extLst>
              <a:ext uri="{FF2B5EF4-FFF2-40B4-BE49-F238E27FC236}">
                <a16:creationId xmlns:a16="http://schemas.microsoft.com/office/drawing/2014/main" id="{9257723E-6148-44FA-9991-0DB06054A2C8}"/>
              </a:ext>
            </a:extLst>
          </p:cNvPr>
          <p:cNvSpPr>
            <a:spLocks/>
          </p:cNvSpPr>
          <p:nvPr/>
        </p:nvSpPr>
        <p:spPr bwMode="auto">
          <a:xfrm flipH="1">
            <a:off x="1827212" y="4331021"/>
            <a:ext cx="564546" cy="18376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55">
            <a:extLst>
              <a:ext uri="{FF2B5EF4-FFF2-40B4-BE49-F238E27FC236}">
                <a16:creationId xmlns:a16="http://schemas.microsoft.com/office/drawing/2014/main" id="{5E5500A9-DDB0-4ACB-BFE6-F3327DC001E8}"/>
              </a:ext>
            </a:extLst>
          </p:cNvPr>
          <p:cNvSpPr>
            <a:spLocks/>
          </p:cNvSpPr>
          <p:nvPr/>
        </p:nvSpPr>
        <p:spPr bwMode="auto">
          <a:xfrm>
            <a:off x="3688500" y="4331021"/>
            <a:ext cx="390273" cy="185081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43EBCCB4-04A9-45E6-8981-A177F947A3DC}"/>
              </a:ext>
            </a:extLst>
          </p:cNvPr>
          <p:cNvGrpSpPr>
            <a:grpSpLocks/>
          </p:cNvGrpSpPr>
          <p:nvPr/>
        </p:nvGrpSpPr>
        <p:grpSpPr bwMode="auto">
          <a:xfrm>
            <a:off x="2006944" y="3519628"/>
            <a:ext cx="287338" cy="790575"/>
            <a:chOff x="528" y="240"/>
            <a:chExt cx="181" cy="498"/>
          </a:xfrm>
        </p:grpSpPr>
        <p:sp>
          <p:nvSpPr>
            <p:cNvPr id="138" name="Line 30">
              <a:extLst>
                <a:ext uri="{FF2B5EF4-FFF2-40B4-BE49-F238E27FC236}">
                  <a16:creationId xmlns:a16="http://schemas.microsoft.com/office/drawing/2014/main" id="{53A78174-F57A-4A0A-A972-E7FDB82EC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1">
              <a:extLst>
                <a:ext uri="{FF2B5EF4-FFF2-40B4-BE49-F238E27FC236}">
                  <a16:creationId xmlns:a16="http://schemas.microsoft.com/office/drawing/2014/main" id="{A0FE339E-7183-4BC6-8E42-BE3F3D9FC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5F00C29D-9AB1-4689-A306-A15DF847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29">
            <a:extLst>
              <a:ext uri="{FF2B5EF4-FFF2-40B4-BE49-F238E27FC236}">
                <a16:creationId xmlns:a16="http://schemas.microsoft.com/office/drawing/2014/main" id="{6665CD85-5212-40C9-BE19-84DB7FB2D30C}"/>
              </a:ext>
            </a:extLst>
          </p:cNvPr>
          <p:cNvGrpSpPr>
            <a:grpSpLocks/>
          </p:cNvGrpSpPr>
          <p:nvPr/>
        </p:nvGrpSpPr>
        <p:grpSpPr bwMode="auto">
          <a:xfrm>
            <a:off x="3824850" y="3513278"/>
            <a:ext cx="287338" cy="790575"/>
            <a:chOff x="528" y="240"/>
            <a:chExt cx="181" cy="498"/>
          </a:xfrm>
        </p:grpSpPr>
        <p:sp>
          <p:nvSpPr>
            <p:cNvPr id="143" name="Line 30">
              <a:extLst>
                <a:ext uri="{FF2B5EF4-FFF2-40B4-BE49-F238E27FC236}">
                  <a16:creationId xmlns:a16="http://schemas.microsoft.com/office/drawing/2014/main" id="{014A27A6-6209-4080-8CB4-22A4BFE79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6BF00835-8256-4C3C-96B4-9AAEA1B10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6A9EF93A-FA50-4095-9B5C-5E6677F8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" name="Group 29">
            <a:extLst>
              <a:ext uri="{FF2B5EF4-FFF2-40B4-BE49-F238E27FC236}">
                <a16:creationId xmlns:a16="http://schemas.microsoft.com/office/drawing/2014/main" id="{92ECD6DC-1835-4DF8-9A9D-9AA603BC888A}"/>
              </a:ext>
            </a:extLst>
          </p:cNvPr>
          <p:cNvGrpSpPr>
            <a:grpSpLocks/>
          </p:cNvGrpSpPr>
          <p:nvPr/>
        </p:nvGrpSpPr>
        <p:grpSpPr bwMode="auto">
          <a:xfrm>
            <a:off x="5915873" y="3780495"/>
            <a:ext cx="287338" cy="790575"/>
            <a:chOff x="528" y="240"/>
            <a:chExt cx="181" cy="498"/>
          </a:xfrm>
        </p:grpSpPr>
        <p:sp>
          <p:nvSpPr>
            <p:cNvPr id="186" name="Line 30">
              <a:extLst>
                <a:ext uri="{FF2B5EF4-FFF2-40B4-BE49-F238E27FC236}">
                  <a16:creationId xmlns:a16="http://schemas.microsoft.com/office/drawing/2014/main" id="{D62ECEA9-B7FD-41A5-8EF0-3D4BD50B5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31">
              <a:extLst>
                <a:ext uri="{FF2B5EF4-FFF2-40B4-BE49-F238E27FC236}">
                  <a16:creationId xmlns:a16="http://schemas.microsoft.com/office/drawing/2014/main" id="{F5B16E29-3306-4F58-83E8-6186640D5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AD7FB40E-86AD-4D8C-BEAF-71E5736F1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29">
            <a:extLst>
              <a:ext uri="{FF2B5EF4-FFF2-40B4-BE49-F238E27FC236}">
                <a16:creationId xmlns:a16="http://schemas.microsoft.com/office/drawing/2014/main" id="{1AE54360-8039-49B0-8405-58866431614E}"/>
              </a:ext>
            </a:extLst>
          </p:cNvPr>
          <p:cNvGrpSpPr>
            <a:grpSpLocks/>
          </p:cNvGrpSpPr>
          <p:nvPr/>
        </p:nvGrpSpPr>
        <p:grpSpPr bwMode="auto">
          <a:xfrm>
            <a:off x="6390920" y="3780510"/>
            <a:ext cx="287338" cy="790575"/>
            <a:chOff x="528" y="240"/>
            <a:chExt cx="181" cy="498"/>
          </a:xfrm>
        </p:grpSpPr>
        <p:sp>
          <p:nvSpPr>
            <p:cNvPr id="190" name="Line 30">
              <a:extLst>
                <a:ext uri="{FF2B5EF4-FFF2-40B4-BE49-F238E27FC236}">
                  <a16:creationId xmlns:a16="http://schemas.microsoft.com/office/drawing/2014/main" id="{1699BB35-CF1C-4ED6-88E1-F9AF1BA01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31">
              <a:extLst>
                <a:ext uri="{FF2B5EF4-FFF2-40B4-BE49-F238E27FC236}">
                  <a16:creationId xmlns:a16="http://schemas.microsoft.com/office/drawing/2014/main" id="{D4138FE7-7D76-43F2-953C-8F7703706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32">
              <a:extLst>
                <a:ext uri="{FF2B5EF4-FFF2-40B4-BE49-F238E27FC236}">
                  <a16:creationId xmlns:a16="http://schemas.microsoft.com/office/drawing/2014/main" id="{7B02722C-FDB6-439B-8E5C-661B7A02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926DD03-E8EC-43B3-A0AB-1AF6E41474B7}"/>
              </a:ext>
            </a:extLst>
          </p:cNvPr>
          <p:cNvCxnSpPr>
            <a:cxnSpLocks/>
          </p:cNvCxnSpPr>
          <p:nvPr/>
        </p:nvCxnSpPr>
        <p:spPr>
          <a:xfrm flipH="1">
            <a:off x="1496010" y="6172546"/>
            <a:ext cx="86087" cy="1506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2" name="Group 29">
            <a:extLst>
              <a:ext uri="{FF2B5EF4-FFF2-40B4-BE49-F238E27FC236}">
                <a16:creationId xmlns:a16="http://schemas.microsoft.com/office/drawing/2014/main" id="{8C27C95C-CBB5-4E26-B1C9-5DCE1065C41F}"/>
              </a:ext>
            </a:extLst>
          </p:cNvPr>
          <p:cNvGrpSpPr>
            <a:grpSpLocks/>
          </p:cNvGrpSpPr>
          <p:nvPr/>
        </p:nvGrpSpPr>
        <p:grpSpPr bwMode="auto">
          <a:xfrm>
            <a:off x="1530233" y="3758624"/>
            <a:ext cx="287338" cy="790575"/>
            <a:chOff x="528" y="240"/>
            <a:chExt cx="181" cy="498"/>
          </a:xfrm>
        </p:grpSpPr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F92B0B24-2C0C-428B-B836-1ECE95161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>
              <a:extLst>
                <a:ext uri="{FF2B5EF4-FFF2-40B4-BE49-F238E27FC236}">
                  <a16:creationId xmlns:a16="http://schemas.microsoft.com/office/drawing/2014/main" id="{53CD04AE-D362-48BD-87DE-0C4AFAE5E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C639592A-1C1F-4959-B2CB-A8B21CB2F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9">
            <a:extLst>
              <a:ext uri="{FF2B5EF4-FFF2-40B4-BE49-F238E27FC236}">
                <a16:creationId xmlns:a16="http://schemas.microsoft.com/office/drawing/2014/main" id="{50A1EEA7-2DDF-437F-8F32-60029E0F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684" y="4331021"/>
            <a:ext cx="1295399" cy="104977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2" name="Freeform 55">
            <a:extLst>
              <a:ext uri="{FF2B5EF4-FFF2-40B4-BE49-F238E27FC236}">
                <a16:creationId xmlns:a16="http://schemas.microsoft.com/office/drawing/2014/main" id="{620543D5-0571-4D4E-98C6-D4BC35507787}"/>
              </a:ext>
            </a:extLst>
          </p:cNvPr>
          <p:cNvSpPr>
            <a:spLocks/>
          </p:cNvSpPr>
          <p:nvPr/>
        </p:nvSpPr>
        <p:spPr bwMode="auto">
          <a:xfrm>
            <a:off x="3841141" y="4734346"/>
            <a:ext cx="86087" cy="55890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EDF6F7">
              <a:alpha val="49804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21" name="Group 29">
            <a:extLst>
              <a:ext uri="{FF2B5EF4-FFF2-40B4-BE49-F238E27FC236}">
                <a16:creationId xmlns:a16="http://schemas.microsoft.com/office/drawing/2014/main" id="{E2117910-5BF4-4CB1-B871-56A1337B043E}"/>
              </a:ext>
            </a:extLst>
          </p:cNvPr>
          <p:cNvGrpSpPr>
            <a:grpSpLocks/>
          </p:cNvGrpSpPr>
          <p:nvPr/>
        </p:nvGrpSpPr>
        <p:grpSpPr bwMode="auto">
          <a:xfrm>
            <a:off x="4440678" y="3511802"/>
            <a:ext cx="287338" cy="790575"/>
            <a:chOff x="528" y="240"/>
            <a:chExt cx="181" cy="498"/>
          </a:xfrm>
        </p:grpSpPr>
        <p:sp>
          <p:nvSpPr>
            <p:cNvPr id="222" name="Line 30">
              <a:extLst>
                <a:ext uri="{FF2B5EF4-FFF2-40B4-BE49-F238E27FC236}">
                  <a16:creationId xmlns:a16="http://schemas.microsoft.com/office/drawing/2014/main" id="{95B3B1E3-84BC-4A4C-AD72-B20D01982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31">
              <a:extLst>
                <a:ext uri="{FF2B5EF4-FFF2-40B4-BE49-F238E27FC236}">
                  <a16:creationId xmlns:a16="http://schemas.microsoft.com/office/drawing/2014/main" id="{2D6DCE00-78B0-4D2E-9C3B-A9BB634A8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2">
              <a:extLst>
                <a:ext uri="{FF2B5EF4-FFF2-40B4-BE49-F238E27FC236}">
                  <a16:creationId xmlns:a16="http://schemas.microsoft.com/office/drawing/2014/main" id="{B0DCF393-E123-4C3D-8210-B13F6720D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" name="Freeform 36">
            <a:extLst>
              <a:ext uri="{FF2B5EF4-FFF2-40B4-BE49-F238E27FC236}">
                <a16:creationId xmlns:a16="http://schemas.microsoft.com/office/drawing/2014/main" id="{7E75B86A-24F0-4390-A67E-B3B4277CF542}"/>
              </a:ext>
            </a:extLst>
          </p:cNvPr>
          <p:cNvSpPr>
            <a:spLocks/>
          </p:cNvSpPr>
          <p:nvPr/>
        </p:nvSpPr>
        <p:spPr bwMode="auto">
          <a:xfrm>
            <a:off x="6018262" y="3897356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36">
            <a:extLst>
              <a:ext uri="{FF2B5EF4-FFF2-40B4-BE49-F238E27FC236}">
                <a16:creationId xmlns:a16="http://schemas.microsoft.com/office/drawing/2014/main" id="{BEB88330-7743-40A4-9083-C01CDC9F5289}"/>
              </a:ext>
            </a:extLst>
          </p:cNvPr>
          <p:cNvSpPr>
            <a:spLocks/>
          </p:cNvSpPr>
          <p:nvPr/>
        </p:nvSpPr>
        <p:spPr bwMode="auto">
          <a:xfrm>
            <a:off x="6283836" y="3897356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DCB542B-92F2-4C01-9B8A-DFB32626646F}"/>
              </a:ext>
            </a:extLst>
          </p:cNvPr>
          <p:cNvCxnSpPr>
            <a:cxnSpLocks/>
          </p:cNvCxnSpPr>
          <p:nvPr/>
        </p:nvCxnSpPr>
        <p:spPr>
          <a:xfrm flipH="1">
            <a:off x="5337659" y="5435850"/>
            <a:ext cx="849647" cy="1318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3B27A193-E546-49DB-80E7-BC604FF0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57" y="5348820"/>
            <a:ext cx="463367" cy="14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2406591-DF49-487A-AED7-E614F7766996}"/>
              </a:ext>
            </a:extLst>
          </p:cNvPr>
          <p:cNvCxnSpPr>
            <a:cxnSpLocks/>
          </p:cNvCxnSpPr>
          <p:nvPr/>
        </p:nvCxnSpPr>
        <p:spPr>
          <a:xfrm flipV="1">
            <a:off x="1569971" y="6168622"/>
            <a:ext cx="268942" cy="22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113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2020-03-02T02:11:30Z</dcterms:modified>
  <cp:category>Shooting</cp:category>
</cp:coreProperties>
</file>