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>
      <p:cViewPr varScale="1">
        <p:scale>
          <a:sx n="78" d="100"/>
          <a:sy n="78" d="100"/>
        </p:scale>
        <p:origin x="3000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9A38F35-8820-41E1-8588-174847314264}" type="datetimeFigureOut">
              <a:rPr lang="en-US"/>
              <a:pPr>
                <a:defRPr/>
              </a:pPr>
              <a:t>21.02.2020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B4464F9-CC9C-4E4F-A727-FE0D8E83E4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90A4E3-628C-4E71-8569-A2BDA0856E9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F819E-3310-4E34-B4C6-04018F7576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1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225C0-BBA6-4BD7-9312-E21B11EFE1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09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B1163-AFB9-4E8A-8ECA-14ACDE79D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601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8134B-D5BA-4EA0-9FB6-DDF53201E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459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2D220-03D9-42BB-8FAF-A28B9CF8BC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87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DE7F4-8155-4D38-B296-74DF69BDA2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06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7990A-C66A-42CE-855D-8E2E3ABF82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84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58405-D2D6-4FA7-9ED5-3D3D17F53B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102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B7D70-0EA3-4980-AC16-470A5BC2B4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01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CF042-9BF7-4277-B2F9-5421841F1B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17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E35EF-8169-460F-A2F6-79ED473218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65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0E686435-DEB7-4DE3-938B-FF3281E774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reeform 92"/>
          <p:cNvSpPr>
            <a:spLocks/>
          </p:cNvSpPr>
          <p:nvPr/>
        </p:nvSpPr>
        <p:spPr bwMode="auto">
          <a:xfrm flipH="1">
            <a:off x="869951" y="2858501"/>
            <a:ext cx="76200" cy="1621870"/>
          </a:xfrm>
          <a:custGeom>
            <a:avLst/>
            <a:gdLst>
              <a:gd name="T0" fmla="*/ 5 w 31"/>
              <a:gd name="T1" fmla="*/ 892 h 923"/>
              <a:gd name="T2" fmla="*/ 31 w 31"/>
              <a:gd name="T3" fmla="*/ 680 h 923"/>
              <a:gd name="T4" fmla="*/ 31 w 31"/>
              <a:gd name="T5" fmla="*/ 0 h 923"/>
              <a:gd name="T6" fmla="*/ 0 w 31"/>
              <a:gd name="T7" fmla="*/ 182 h 923"/>
              <a:gd name="T8" fmla="*/ 0 w 31"/>
              <a:gd name="T9" fmla="*/ 892 h 923"/>
              <a:gd name="T10" fmla="*/ 0 w 31"/>
              <a:gd name="T11" fmla="*/ 923 h 923"/>
              <a:gd name="T12" fmla="*/ 5 w 31"/>
              <a:gd name="T13" fmla="*/ 892 h 9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"/>
              <a:gd name="T22" fmla="*/ 0 h 923"/>
              <a:gd name="T23" fmla="*/ 31 w 31"/>
              <a:gd name="T24" fmla="*/ 923 h 9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" h="923">
                <a:moveTo>
                  <a:pt x="5" y="892"/>
                </a:moveTo>
                <a:lnTo>
                  <a:pt x="31" y="680"/>
                </a:lnTo>
                <a:lnTo>
                  <a:pt x="31" y="0"/>
                </a:lnTo>
                <a:lnTo>
                  <a:pt x="0" y="182"/>
                </a:lnTo>
                <a:lnTo>
                  <a:pt x="0" y="892"/>
                </a:lnTo>
                <a:lnTo>
                  <a:pt x="0" y="923"/>
                </a:lnTo>
                <a:lnTo>
                  <a:pt x="5" y="89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92"/>
          <p:cNvSpPr>
            <a:spLocks/>
          </p:cNvSpPr>
          <p:nvPr/>
        </p:nvSpPr>
        <p:spPr bwMode="auto">
          <a:xfrm>
            <a:off x="6375609" y="2736762"/>
            <a:ext cx="67853" cy="1621870"/>
          </a:xfrm>
          <a:custGeom>
            <a:avLst/>
            <a:gdLst>
              <a:gd name="T0" fmla="*/ 5 w 31"/>
              <a:gd name="T1" fmla="*/ 892 h 923"/>
              <a:gd name="T2" fmla="*/ 31 w 31"/>
              <a:gd name="T3" fmla="*/ 680 h 923"/>
              <a:gd name="T4" fmla="*/ 31 w 31"/>
              <a:gd name="T5" fmla="*/ 0 h 923"/>
              <a:gd name="T6" fmla="*/ 0 w 31"/>
              <a:gd name="T7" fmla="*/ 182 h 923"/>
              <a:gd name="T8" fmla="*/ 0 w 31"/>
              <a:gd name="T9" fmla="*/ 892 h 923"/>
              <a:gd name="T10" fmla="*/ 0 w 31"/>
              <a:gd name="T11" fmla="*/ 923 h 923"/>
              <a:gd name="T12" fmla="*/ 5 w 31"/>
              <a:gd name="T13" fmla="*/ 892 h 9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"/>
              <a:gd name="T22" fmla="*/ 0 h 923"/>
              <a:gd name="T23" fmla="*/ 31 w 31"/>
              <a:gd name="T24" fmla="*/ 923 h 9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" h="923">
                <a:moveTo>
                  <a:pt x="5" y="892"/>
                </a:moveTo>
                <a:lnTo>
                  <a:pt x="31" y="680"/>
                </a:lnTo>
                <a:lnTo>
                  <a:pt x="31" y="0"/>
                </a:lnTo>
                <a:lnTo>
                  <a:pt x="0" y="182"/>
                </a:lnTo>
                <a:lnTo>
                  <a:pt x="0" y="892"/>
                </a:lnTo>
                <a:lnTo>
                  <a:pt x="0" y="923"/>
                </a:lnTo>
                <a:lnTo>
                  <a:pt x="5" y="89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2" name="Group 29"/>
          <p:cNvGrpSpPr>
            <a:grpSpLocks/>
          </p:cNvGrpSpPr>
          <p:nvPr/>
        </p:nvGrpSpPr>
        <p:grpSpPr bwMode="auto">
          <a:xfrm>
            <a:off x="6477804" y="3411592"/>
            <a:ext cx="287338" cy="790575"/>
            <a:chOff x="528" y="240"/>
            <a:chExt cx="181" cy="498"/>
          </a:xfrm>
        </p:grpSpPr>
        <p:sp>
          <p:nvSpPr>
            <p:cNvPr id="20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" name="Group 29"/>
          <p:cNvGrpSpPr>
            <a:grpSpLocks/>
          </p:cNvGrpSpPr>
          <p:nvPr/>
        </p:nvGrpSpPr>
        <p:grpSpPr bwMode="auto">
          <a:xfrm>
            <a:off x="6877456" y="3438740"/>
            <a:ext cx="287338" cy="790575"/>
            <a:chOff x="528" y="240"/>
            <a:chExt cx="181" cy="498"/>
          </a:xfrm>
        </p:grpSpPr>
        <p:sp>
          <p:nvSpPr>
            <p:cNvPr id="20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" name="Group 29"/>
          <p:cNvGrpSpPr>
            <a:grpSpLocks/>
          </p:cNvGrpSpPr>
          <p:nvPr/>
        </p:nvGrpSpPr>
        <p:grpSpPr bwMode="auto">
          <a:xfrm>
            <a:off x="142878" y="3428160"/>
            <a:ext cx="287338" cy="790575"/>
            <a:chOff x="528" y="240"/>
            <a:chExt cx="181" cy="498"/>
          </a:xfrm>
        </p:grpSpPr>
        <p:sp>
          <p:nvSpPr>
            <p:cNvPr id="195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8" name="Group 29"/>
          <p:cNvGrpSpPr>
            <a:grpSpLocks/>
          </p:cNvGrpSpPr>
          <p:nvPr/>
        </p:nvGrpSpPr>
        <p:grpSpPr bwMode="auto">
          <a:xfrm>
            <a:off x="542530" y="3455308"/>
            <a:ext cx="287338" cy="790575"/>
            <a:chOff x="528" y="240"/>
            <a:chExt cx="181" cy="498"/>
          </a:xfrm>
        </p:grpSpPr>
        <p:sp>
          <p:nvSpPr>
            <p:cNvPr id="19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2" name="Group 288"/>
          <p:cNvGrpSpPr>
            <a:grpSpLocks/>
          </p:cNvGrpSpPr>
          <p:nvPr/>
        </p:nvGrpSpPr>
        <p:grpSpPr bwMode="auto">
          <a:xfrm>
            <a:off x="6879432" y="4198132"/>
            <a:ext cx="222250" cy="858838"/>
            <a:chOff x="384" y="816"/>
            <a:chExt cx="140" cy="541"/>
          </a:xfrm>
        </p:grpSpPr>
        <p:sp>
          <p:nvSpPr>
            <p:cNvPr id="183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" name="Group 292"/>
          <p:cNvGrpSpPr>
            <a:grpSpLocks/>
          </p:cNvGrpSpPr>
          <p:nvPr/>
        </p:nvGrpSpPr>
        <p:grpSpPr bwMode="auto">
          <a:xfrm flipH="1">
            <a:off x="117078" y="4162150"/>
            <a:ext cx="222250" cy="858838"/>
            <a:chOff x="384" y="816"/>
            <a:chExt cx="140" cy="541"/>
          </a:xfrm>
        </p:grpSpPr>
        <p:sp>
          <p:nvSpPr>
            <p:cNvPr id="179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5" name="Group 288"/>
          <p:cNvGrpSpPr>
            <a:grpSpLocks/>
          </p:cNvGrpSpPr>
          <p:nvPr/>
        </p:nvGrpSpPr>
        <p:grpSpPr bwMode="auto">
          <a:xfrm>
            <a:off x="5729288" y="3514044"/>
            <a:ext cx="222250" cy="858838"/>
            <a:chOff x="384" y="816"/>
            <a:chExt cx="140" cy="541"/>
          </a:xfrm>
        </p:grpSpPr>
        <p:sp>
          <p:nvSpPr>
            <p:cNvPr id="156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" name="Group 29"/>
          <p:cNvGrpSpPr>
            <a:grpSpLocks/>
          </p:cNvGrpSpPr>
          <p:nvPr/>
        </p:nvGrpSpPr>
        <p:grpSpPr bwMode="auto">
          <a:xfrm>
            <a:off x="5312565" y="3448957"/>
            <a:ext cx="287338" cy="790575"/>
            <a:chOff x="528" y="240"/>
            <a:chExt cx="181" cy="498"/>
          </a:xfrm>
        </p:grpSpPr>
        <p:sp>
          <p:nvSpPr>
            <p:cNvPr id="164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" name="Group 292"/>
          <p:cNvGrpSpPr>
            <a:grpSpLocks/>
          </p:cNvGrpSpPr>
          <p:nvPr/>
        </p:nvGrpSpPr>
        <p:grpSpPr bwMode="auto">
          <a:xfrm flipH="1">
            <a:off x="1574799" y="3495121"/>
            <a:ext cx="222250" cy="858838"/>
            <a:chOff x="384" y="816"/>
            <a:chExt cx="140" cy="541"/>
          </a:xfrm>
        </p:grpSpPr>
        <p:sp>
          <p:nvSpPr>
            <p:cNvPr id="140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7" name="Group 29"/>
          <p:cNvGrpSpPr>
            <a:grpSpLocks/>
          </p:cNvGrpSpPr>
          <p:nvPr/>
        </p:nvGrpSpPr>
        <p:grpSpPr bwMode="auto">
          <a:xfrm>
            <a:off x="2143915" y="3455307"/>
            <a:ext cx="287338" cy="790575"/>
            <a:chOff x="528" y="240"/>
            <a:chExt cx="181" cy="498"/>
          </a:xfrm>
        </p:grpSpPr>
        <p:sp>
          <p:nvSpPr>
            <p:cNvPr id="148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" name="Group 29"/>
          <p:cNvGrpSpPr>
            <a:grpSpLocks/>
          </p:cNvGrpSpPr>
          <p:nvPr/>
        </p:nvGrpSpPr>
        <p:grpSpPr bwMode="auto">
          <a:xfrm>
            <a:off x="2543958" y="3448957"/>
            <a:ext cx="287338" cy="790575"/>
            <a:chOff x="528" y="240"/>
            <a:chExt cx="181" cy="498"/>
          </a:xfrm>
        </p:grpSpPr>
        <p:sp>
          <p:nvSpPr>
            <p:cNvPr id="15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" name="Group 292"/>
          <p:cNvGrpSpPr>
            <a:grpSpLocks/>
          </p:cNvGrpSpPr>
          <p:nvPr/>
        </p:nvGrpSpPr>
        <p:grpSpPr bwMode="auto">
          <a:xfrm flipH="1">
            <a:off x="4124325" y="3497249"/>
            <a:ext cx="222250" cy="858838"/>
            <a:chOff x="384" y="816"/>
            <a:chExt cx="140" cy="541"/>
          </a:xfrm>
        </p:grpSpPr>
        <p:sp>
          <p:nvSpPr>
            <p:cNvPr id="127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" name="Group 288"/>
          <p:cNvGrpSpPr>
            <a:grpSpLocks/>
          </p:cNvGrpSpPr>
          <p:nvPr/>
        </p:nvGrpSpPr>
        <p:grpSpPr bwMode="auto">
          <a:xfrm>
            <a:off x="2913853" y="3495121"/>
            <a:ext cx="222250" cy="858838"/>
            <a:chOff x="384" y="816"/>
            <a:chExt cx="140" cy="541"/>
          </a:xfrm>
        </p:grpSpPr>
        <p:sp>
          <p:nvSpPr>
            <p:cNvPr id="123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" name="Group 288"/>
          <p:cNvGrpSpPr>
            <a:grpSpLocks/>
          </p:cNvGrpSpPr>
          <p:nvPr/>
        </p:nvGrpSpPr>
        <p:grpSpPr bwMode="auto">
          <a:xfrm>
            <a:off x="3874292" y="3514044"/>
            <a:ext cx="222250" cy="858838"/>
            <a:chOff x="384" y="816"/>
            <a:chExt cx="140" cy="541"/>
          </a:xfrm>
        </p:grpSpPr>
        <p:sp>
          <p:nvSpPr>
            <p:cNvPr id="11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" name="Group 292"/>
          <p:cNvGrpSpPr>
            <a:grpSpLocks/>
          </p:cNvGrpSpPr>
          <p:nvPr/>
        </p:nvGrpSpPr>
        <p:grpSpPr bwMode="auto">
          <a:xfrm flipH="1">
            <a:off x="3172618" y="3514044"/>
            <a:ext cx="222250" cy="858838"/>
            <a:chOff x="384" y="816"/>
            <a:chExt cx="140" cy="541"/>
          </a:xfrm>
        </p:grpSpPr>
        <p:sp>
          <p:nvSpPr>
            <p:cNvPr id="1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92497" y="4022044"/>
            <a:ext cx="287338" cy="625475"/>
            <a:chOff x="108743" y="2956052"/>
            <a:chExt cx="287338" cy="625475"/>
          </a:xfrm>
        </p:grpSpPr>
        <p:grpSp>
          <p:nvGrpSpPr>
            <p:cNvPr id="97" name="Group 29"/>
            <p:cNvGrpSpPr>
              <a:grpSpLocks/>
            </p:cNvGrpSpPr>
            <p:nvPr/>
          </p:nvGrpSpPr>
          <p:grpSpPr bwMode="auto">
            <a:xfrm>
              <a:off x="108743" y="2956052"/>
              <a:ext cx="287338" cy="625475"/>
              <a:chOff x="528" y="240"/>
              <a:chExt cx="181" cy="394"/>
            </a:xfrm>
          </p:grpSpPr>
          <p:sp>
            <p:nvSpPr>
              <p:cNvPr id="98" name="Line 30"/>
              <p:cNvSpPr>
                <a:spLocks noChangeShapeType="1"/>
              </p:cNvSpPr>
              <p:nvPr/>
            </p:nvSpPr>
            <p:spPr bwMode="auto">
              <a:xfrm>
                <a:off x="535" y="381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31"/>
              <p:cNvSpPr>
                <a:spLocks noChangeShapeType="1"/>
              </p:cNvSpPr>
              <p:nvPr/>
            </p:nvSpPr>
            <p:spPr bwMode="auto">
              <a:xfrm>
                <a:off x="701" y="381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32"/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205580" y="2965652"/>
              <a:ext cx="99220" cy="9893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857119"/>
              </p:ext>
            </p:extLst>
          </p:nvPr>
        </p:nvGraphicFramePr>
        <p:xfrm>
          <a:off x="177800" y="165100"/>
          <a:ext cx="6997700" cy="230875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Killer Clown Town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 and pointed at red plate.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0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areas.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34 rounds, 170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17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95" name="Rectangle 22"/>
          <p:cNvSpPr>
            <a:spLocks noChangeArrowheads="1"/>
          </p:cNvSpPr>
          <p:nvPr/>
        </p:nvSpPr>
        <p:spPr bwMode="auto">
          <a:xfrm>
            <a:off x="2448722" y="3660095"/>
            <a:ext cx="793746" cy="13112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1412874" y="4966481"/>
            <a:ext cx="90488" cy="798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503362" y="5755596"/>
            <a:ext cx="4304509" cy="93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807871" y="4990419"/>
            <a:ext cx="146051" cy="7651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3409454" y="7279513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/>
              <a:t>X X</a:t>
            </a:r>
          </a:p>
        </p:txBody>
      </p:sp>
      <p:sp>
        <p:nvSpPr>
          <p:cNvPr id="92" name="Freeform 92"/>
          <p:cNvSpPr>
            <a:spLocks/>
          </p:cNvSpPr>
          <p:nvPr/>
        </p:nvSpPr>
        <p:spPr bwMode="auto">
          <a:xfrm flipH="1">
            <a:off x="3166269" y="3349500"/>
            <a:ext cx="76200" cy="1621870"/>
          </a:xfrm>
          <a:custGeom>
            <a:avLst/>
            <a:gdLst>
              <a:gd name="T0" fmla="*/ 5 w 31"/>
              <a:gd name="T1" fmla="*/ 892 h 923"/>
              <a:gd name="T2" fmla="*/ 31 w 31"/>
              <a:gd name="T3" fmla="*/ 680 h 923"/>
              <a:gd name="T4" fmla="*/ 31 w 31"/>
              <a:gd name="T5" fmla="*/ 0 h 923"/>
              <a:gd name="T6" fmla="*/ 0 w 31"/>
              <a:gd name="T7" fmla="*/ 182 h 923"/>
              <a:gd name="T8" fmla="*/ 0 w 31"/>
              <a:gd name="T9" fmla="*/ 892 h 923"/>
              <a:gd name="T10" fmla="*/ 0 w 31"/>
              <a:gd name="T11" fmla="*/ 923 h 923"/>
              <a:gd name="T12" fmla="*/ 5 w 31"/>
              <a:gd name="T13" fmla="*/ 892 h 9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"/>
              <a:gd name="T22" fmla="*/ 0 h 923"/>
              <a:gd name="T23" fmla="*/ 31 w 31"/>
              <a:gd name="T24" fmla="*/ 923 h 9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" h="923">
                <a:moveTo>
                  <a:pt x="5" y="892"/>
                </a:moveTo>
                <a:lnTo>
                  <a:pt x="31" y="680"/>
                </a:lnTo>
                <a:lnTo>
                  <a:pt x="31" y="0"/>
                </a:lnTo>
                <a:lnTo>
                  <a:pt x="0" y="182"/>
                </a:lnTo>
                <a:lnTo>
                  <a:pt x="0" y="892"/>
                </a:lnTo>
                <a:lnTo>
                  <a:pt x="0" y="923"/>
                </a:lnTo>
                <a:lnTo>
                  <a:pt x="5" y="89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AutoShape 14"/>
          <p:cNvSpPr>
            <a:spLocks noChangeArrowheads="1"/>
          </p:cNvSpPr>
          <p:nvPr/>
        </p:nvSpPr>
        <p:spPr bwMode="auto">
          <a:xfrm>
            <a:off x="3242468" y="4271696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4" name="AutoShape 14"/>
          <p:cNvSpPr>
            <a:spLocks noChangeArrowheads="1"/>
          </p:cNvSpPr>
          <p:nvPr/>
        </p:nvSpPr>
        <p:spPr bwMode="auto">
          <a:xfrm>
            <a:off x="3636168" y="4271696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5" name="Rectangle 22"/>
          <p:cNvSpPr>
            <a:spLocks noChangeArrowheads="1"/>
          </p:cNvSpPr>
          <p:nvPr/>
        </p:nvSpPr>
        <p:spPr bwMode="auto">
          <a:xfrm>
            <a:off x="4029867" y="3679145"/>
            <a:ext cx="787398" cy="13112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6" name="Freeform 92"/>
          <p:cNvSpPr>
            <a:spLocks/>
          </p:cNvSpPr>
          <p:nvPr/>
        </p:nvSpPr>
        <p:spPr bwMode="auto">
          <a:xfrm>
            <a:off x="4029866" y="3349500"/>
            <a:ext cx="69852" cy="1640920"/>
          </a:xfrm>
          <a:custGeom>
            <a:avLst/>
            <a:gdLst>
              <a:gd name="T0" fmla="*/ 5 w 31"/>
              <a:gd name="T1" fmla="*/ 892 h 923"/>
              <a:gd name="T2" fmla="*/ 31 w 31"/>
              <a:gd name="T3" fmla="*/ 680 h 923"/>
              <a:gd name="T4" fmla="*/ 31 w 31"/>
              <a:gd name="T5" fmla="*/ 0 h 923"/>
              <a:gd name="T6" fmla="*/ 0 w 31"/>
              <a:gd name="T7" fmla="*/ 182 h 923"/>
              <a:gd name="T8" fmla="*/ 0 w 31"/>
              <a:gd name="T9" fmla="*/ 892 h 923"/>
              <a:gd name="T10" fmla="*/ 0 w 31"/>
              <a:gd name="T11" fmla="*/ 923 h 923"/>
              <a:gd name="T12" fmla="*/ 5 w 31"/>
              <a:gd name="T13" fmla="*/ 892 h 9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"/>
              <a:gd name="T22" fmla="*/ 0 h 923"/>
              <a:gd name="T23" fmla="*/ 31 w 31"/>
              <a:gd name="T24" fmla="*/ 923 h 9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" h="923">
                <a:moveTo>
                  <a:pt x="5" y="892"/>
                </a:moveTo>
                <a:lnTo>
                  <a:pt x="31" y="680"/>
                </a:lnTo>
                <a:lnTo>
                  <a:pt x="31" y="0"/>
                </a:lnTo>
                <a:lnTo>
                  <a:pt x="0" y="182"/>
                </a:lnTo>
                <a:lnTo>
                  <a:pt x="0" y="892"/>
                </a:lnTo>
                <a:lnTo>
                  <a:pt x="0" y="923"/>
                </a:lnTo>
                <a:lnTo>
                  <a:pt x="5" y="89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Rectangle 11"/>
          <p:cNvSpPr>
            <a:spLocks noChangeArrowheads="1"/>
          </p:cNvSpPr>
          <p:nvPr/>
        </p:nvSpPr>
        <p:spPr bwMode="auto">
          <a:xfrm>
            <a:off x="914400" y="3656919"/>
            <a:ext cx="1177925" cy="13112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1" name="Rectangle 11"/>
          <p:cNvSpPr>
            <a:spLocks noChangeArrowheads="1"/>
          </p:cNvSpPr>
          <p:nvPr/>
        </p:nvSpPr>
        <p:spPr bwMode="auto">
          <a:xfrm>
            <a:off x="5220498" y="3679144"/>
            <a:ext cx="1177925" cy="13112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59" name="Group 29"/>
          <p:cNvGrpSpPr>
            <a:grpSpLocks/>
          </p:cNvGrpSpPr>
          <p:nvPr/>
        </p:nvGrpSpPr>
        <p:grpSpPr bwMode="auto">
          <a:xfrm>
            <a:off x="4866478" y="3448957"/>
            <a:ext cx="287338" cy="790575"/>
            <a:chOff x="528" y="240"/>
            <a:chExt cx="181" cy="498"/>
          </a:xfrm>
        </p:grpSpPr>
        <p:sp>
          <p:nvSpPr>
            <p:cNvPr id="160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8" name="Straight Connector 167"/>
          <p:cNvCxnSpPr/>
          <p:nvPr/>
        </p:nvCxnSpPr>
        <p:spPr>
          <a:xfrm>
            <a:off x="476440" y="7057217"/>
            <a:ext cx="640041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476440" y="7057217"/>
            <a:ext cx="0" cy="3910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6876859" y="7057217"/>
            <a:ext cx="0" cy="3910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73861" y="7448234"/>
            <a:ext cx="640041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Group 13"/>
          <p:cNvGrpSpPr>
            <a:grpSpLocks/>
          </p:cNvGrpSpPr>
          <p:nvPr/>
        </p:nvGrpSpPr>
        <p:grpSpPr bwMode="auto">
          <a:xfrm>
            <a:off x="69449" y="3976007"/>
            <a:ext cx="393700" cy="1271588"/>
            <a:chOff x="2496" y="4380"/>
            <a:chExt cx="236" cy="690"/>
          </a:xfrm>
        </p:grpSpPr>
        <p:sp>
          <p:nvSpPr>
            <p:cNvPr id="173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75" name="Group 13"/>
          <p:cNvGrpSpPr>
            <a:grpSpLocks/>
          </p:cNvGrpSpPr>
          <p:nvPr/>
        </p:nvGrpSpPr>
        <p:grpSpPr bwMode="auto">
          <a:xfrm>
            <a:off x="6781800" y="4106936"/>
            <a:ext cx="393700" cy="1271588"/>
            <a:chOff x="2496" y="4380"/>
            <a:chExt cx="236" cy="690"/>
          </a:xfrm>
        </p:grpSpPr>
        <p:sp>
          <p:nvSpPr>
            <p:cNvPr id="176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7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212" name="Straight Connector 211"/>
          <p:cNvCxnSpPr/>
          <p:nvPr/>
        </p:nvCxnSpPr>
        <p:spPr>
          <a:xfrm>
            <a:off x="2092325" y="4963951"/>
            <a:ext cx="3563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4817265" y="4986439"/>
            <a:ext cx="4032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7" name="Group 216"/>
          <p:cNvGrpSpPr/>
          <p:nvPr/>
        </p:nvGrpSpPr>
        <p:grpSpPr>
          <a:xfrm>
            <a:off x="3563386" y="4704814"/>
            <a:ext cx="145559" cy="291831"/>
            <a:chOff x="-2209800" y="5901249"/>
            <a:chExt cx="145559" cy="291831"/>
          </a:xfrm>
        </p:grpSpPr>
        <p:sp>
          <p:nvSpPr>
            <p:cNvPr id="218" name="Rectangle 217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" name="Picture 1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926" y="149888"/>
            <a:ext cx="880575" cy="81866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1" y="149888"/>
            <a:ext cx="880575" cy="8186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107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164</cp:revision>
  <dcterms:created xsi:type="dcterms:W3CDTF">2002-08-21T12:11:08Z</dcterms:created>
  <dcterms:modified xsi:type="dcterms:W3CDTF">2020-02-22T04:54:58Z</dcterms:modified>
  <cp:category>Shooting</cp:category>
</cp:coreProperties>
</file>