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720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326E0-07C9-4E01-BC1C-146FCADB048D}" v="32" dt="2019-08-25T05:18:3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28326E0-07C9-4E01-BC1C-146FCADB048D}"/>
    <pc:docChg chg="undo custSel delSld modSld">
      <pc:chgData name="Matt Carlson" userId="0e792f37f00095d9" providerId="LiveId" clId="{028326E0-07C9-4E01-BC1C-146FCADB048D}" dt="2019-08-25T05:18:39.601" v="276" actId="1076"/>
      <pc:docMkLst>
        <pc:docMk/>
      </pc:docMkLst>
      <pc:sldChg chg="addSp delSp modSp">
        <pc:chgData name="Matt Carlson" userId="0e792f37f00095d9" providerId="LiveId" clId="{028326E0-07C9-4E01-BC1C-146FCADB048D}" dt="2019-08-25T05:18:39.601" v="276" actId="1076"/>
        <pc:sldMkLst>
          <pc:docMk/>
          <pc:sldMk cId="0" sldId="274"/>
        </pc:sldMkLst>
        <pc:spChg chg="mod topLvl">
          <ac:chgData name="Matt Carlson" userId="0e792f37f00095d9" providerId="LiveId" clId="{028326E0-07C9-4E01-BC1C-146FCADB048D}" dt="2019-08-25T05:15:54.023" v="237" actId="164"/>
          <ac:spMkLst>
            <pc:docMk/>
            <pc:sldMk cId="0" sldId="274"/>
            <ac:spMk id="111" creationId="{AE9D07E5-2280-437F-BE75-A1910DCBD898}"/>
          </ac:spMkLst>
        </pc:spChg>
        <pc:spChg chg="mod">
          <ac:chgData name="Matt Carlson" userId="0e792f37f00095d9" providerId="LiveId" clId="{028326E0-07C9-4E01-BC1C-146FCADB048D}" dt="2019-08-25T05:15:42.543" v="233" actId="1076"/>
          <ac:spMkLst>
            <pc:docMk/>
            <pc:sldMk cId="0" sldId="274"/>
            <ac:spMk id="118" creationId="{E9657081-D875-45AB-B0A7-30FF72C745A0}"/>
          </ac:spMkLst>
        </pc:spChg>
        <pc:spChg chg="add mod">
          <ac:chgData name="Matt Carlson" userId="0e792f37f00095d9" providerId="LiveId" clId="{028326E0-07C9-4E01-BC1C-146FCADB048D}" dt="2019-08-25T05:18:14.634" v="270" actId="1076"/>
          <ac:spMkLst>
            <pc:docMk/>
            <pc:sldMk cId="0" sldId="274"/>
            <ac:spMk id="119" creationId="{F2966800-8FCC-4201-B98F-3DBB278FD36A}"/>
          </ac:spMkLst>
        </pc:spChg>
        <pc:spChg chg="mod">
          <ac:chgData name="Matt Carlson" userId="0e792f37f00095d9" providerId="LiveId" clId="{028326E0-07C9-4E01-BC1C-146FCADB048D}" dt="2019-08-25T05:17:39.824" v="261" actId="14100"/>
          <ac:spMkLst>
            <pc:docMk/>
            <pc:sldMk cId="0" sldId="274"/>
            <ac:spMk id="120" creationId="{87944975-712A-4246-85B4-7D3D5AB1986A}"/>
          </ac:spMkLst>
        </pc:spChg>
        <pc:spChg chg="mod topLvl">
          <ac:chgData name="Matt Carlson" userId="0e792f37f00095d9" providerId="LiveId" clId="{028326E0-07C9-4E01-BC1C-146FCADB048D}" dt="2019-08-25T05:18:29.463" v="273" actId="1076"/>
          <ac:spMkLst>
            <pc:docMk/>
            <pc:sldMk cId="0" sldId="274"/>
            <ac:spMk id="124" creationId="{FD9B6D37-401D-4F75-A2E2-A34BB203409B}"/>
          </ac:spMkLst>
        </pc:spChg>
        <pc:spChg chg="add mod">
          <ac:chgData name="Matt Carlson" userId="0e792f37f00095d9" providerId="LiveId" clId="{028326E0-07C9-4E01-BC1C-146FCADB048D}" dt="2019-08-25T05:18:22.223" v="271" actId="1076"/>
          <ac:spMkLst>
            <pc:docMk/>
            <pc:sldMk cId="0" sldId="274"/>
            <ac:spMk id="135" creationId="{E1AF6793-FE36-4225-ADB1-FB997AB14345}"/>
          </ac:spMkLst>
        </pc:spChg>
        <pc:spChg chg="mod">
          <ac:chgData name="Matt Carlson" userId="0e792f37f00095d9" providerId="LiveId" clId="{028326E0-07C9-4E01-BC1C-146FCADB048D}" dt="2019-08-25T05:15:42.543" v="233" actId="1076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028326E0-07C9-4E01-BC1C-146FCADB048D}" dt="2019-08-24T04:34:04.376" v="139" actId="478"/>
          <ac:spMkLst>
            <pc:docMk/>
            <pc:sldMk cId="0" sldId="274"/>
            <ac:spMk id="142" creationId="{29BCB5F3-CE16-4182-A2EF-E8DD497ED8C3}"/>
          </ac:spMkLst>
        </pc:spChg>
        <pc:spChg chg="del topLvl">
          <ac:chgData name="Matt Carlson" userId="0e792f37f00095d9" providerId="LiveId" clId="{028326E0-07C9-4E01-BC1C-146FCADB048D}" dt="2019-08-24T04:34:04.376" v="139" actId="478"/>
          <ac:spMkLst>
            <pc:docMk/>
            <pc:sldMk cId="0" sldId="274"/>
            <ac:spMk id="147" creationId="{8569A981-D321-4928-807F-992DE1961AB3}"/>
          </ac:spMkLst>
        </pc:spChg>
        <pc:spChg chg="mod topLvl">
          <ac:chgData name="Matt Carlson" userId="0e792f37f00095d9" providerId="LiveId" clId="{028326E0-07C9-4E01-BC1C-146FCADB048D}" dt="2019-08-25T05:17:22.193" v="255" actId="164"/>
          <ac:spMkLst>
            <pc:docMk/>
            <pc:sldMk cId="0" sldId="274"/>
            <ac:spMk id="148" creationId="{785EA6BF-BDB7-4F55-86EB-681F86BA1857}"/>
          </ac:spMkLst>
        </pc:spChg>
        <pc:spChg chg="mod">
          <ac:chgData name="Matt Carlson" userId="0e792f37f00095d9" providerId="LiveId" clId="{028326E0-07C9-4E01-BC1C-146FCADB048D}" dt="2019-08-25T05:15:42.543" v="233" actId="1076"/>
          <ac:spMkLst>
            <pc:docMk/>
            <pc:sldMk cId="0" sldId="274"/>
            <ac:spMk id="151" creationId="{CCCB2A0D-3183-49B0-A049-CEFD6AEA49F9}"/>
          </ac:spMkLst>
        </pc:spChg>
        <pc:spChg chg="mod">
          <ac:chgData name="Matt Carlson" userId="0e792f37f00095d9" providerId="LiveId" clId="{028326E0-07C9-4E01-BC1C-146FCADB048D}" dt="2019-08-25T05:18:22.223" v="271" actId="1076"/>
          <ac:spMkLst>
            <pc:docMk/>
            <pc:sldMk cId="0" sldId="274"/>
            <ac:spMk id="152" creationId="{6B8A7F71-2C5C-4112-8383-21676019C80A}"/>
          </ac:spMkLst>
        </pc:spChg>
        <pc:spChg chg="mod">
          <ac:chgData name="Matt Carlson" userId="0e792f37f00095d9" providerId="LiveId" clId="{028326E0-07C9-4E01-BC1C-146FCADB048D}" dt="2019-08-25T05:17:36.716" v="260" actId="14100"/>
          <ac:spMkLst>
            <pc:docMk/>
            <pc:sldMk cId="0" sldId="274"/>
            <ac:spMk id="153" creationId="{1D41B59E-19E1-4D25-B179-55E400DA43EC}"/>
          </ac:spMkLst>
        </pc:spChg>
        <pc:spChg chg="mod">
          <ac:chgData name="Matt Carlson" userId="0e792f37f00095d9" providerId="LiveId" clId="{028326E0-07C9-4E01-BC1C-146FCADB048D}" dt="2019-08-25T05:17:42.971" v="262" actId="1076"/>
          <ac:spMkLst>
            <pc:docMk/>
            <pc:sldMk cId="0" sldId="274"/>
            <ac:spMk id="155" creationId="{21895EC6-2A93-4685-8A34-78F67FBD1338}"/>
          </ac:spMkLst>
        </pc:spChg>
        <pc:spChg chg="mod">
          <ac:chgData name="Matt Carlson" userId="0e792f37f00095d9" providerId="LiveId" clId="{028326E0-07C9-4E01-BC1C-146FCADB048D}" dt="2019-08-25T05:17:46.137" v="263" actId="1076"/>
          <ac:spMkLst>
            <pc:docMk/>
            <pc:sldMk cId="0" sldId="274"/>
            <ac:spMk id="217" creationId="{E7E14DB3-72C8-4405-8BC9-25D7A48DD9D6}"/>
          </ac:spMkLst>
        </pc:spChg>
        <pc:spChg chg="del mod">
          <ac:chgData name="Matt Carlson" userId="0e792f37f00095d9" providerId="LiveId" clId="{028326E0-07C9-4E01-BC1C-146FCADB048D}" dt="2019-08-25T05:16:59.556" v="247" actId="478"/>
          <ac:spMkLst>
            <pc:docMk/>
            <pc:sldMk cId="0" sldId="274"/>
            <ac:spMk id="218" creationId="{23978FFF-F842-4A17-8385-64EB104CFB88}"/>
          </ac:spMkLst>
        </pc:spChg>
        <pc:spChg chg="del">
          <ac:chgData name="Matt Carlson" userId="0e792f37f00095d9" providerId="LiveId" clId="{028326E0-07C9-4E01-BC1C-146FCADB048D}" dt="2019-08-24T04:32:50.790" v="129" actId="478"/>
          <ac:spMkLst>
            <pc:docMk/>
            <pc:sldMk cId="0" sldId="274"/>
            <ac:spMk id="228" creationId="{2D2A1518-5363-4E72-9886-AFF06A2CC4D3}"/>
          </ac:spMkLst>
        </pc:spChg>
        <pc:spChg chg="mod">
          <ac:chgData name="Matt Carlson" userId="0e792f37f00095d9" providerId="LiveId" clId="{028326E0-07C9-4E01-BC1C-146FCADB048D}" dt="2019-08-25T05:18:10.837" v="269" actId="1076"/>
          <ac:spMkLst>
            <pc:docMk/>
            <pc:sldMk cId="0" sldId="274"/>
            <ac:spMk id="254" creationId="{842F01D0-0BC5-4CD3-9358-382A4B972C34}"/>
          </ac:spMkLst>
        </pc:spChg>
        <pc:spChg chg="mod">
          <ac:chgData name="Matt Carlson" userId="0e792f37f00095d9" providerId="LiveId" clId="{028326E0-07C9-4E01-BC1C-146FCADB048D}" dt="2019-08-25T05:18:10.837" v="269" actId="1076"/>
          <ac:spMkLst>
            <pc:docMk/>
            <pc:sldMk cId="0" sldId="274"/>
            <ac:spMk id="255" creationId="{F9AECA54-ACA8-4AAB-84A0-3AA57BA19A21}"/>
          </ac:spMkLst>
        </pc:spChg>
        <pc:spChg chg="mod">
          <ac:chgData name="Matt Carlson" userId="0e792f37f00095d9" providerId="LiveId" clId="{028326E0-07C9-4E01-BC1C-146FCADB048D}" dt="2019-08-25T05:18:10.837" v="269" actId="1076"/>
          <ac:spMkLst>
            <pc:docMk/>
            <pc:sldMk cId="0" sldId="274"/>
            <ac:spMk id="256" creationId="{D3950447-A6F7-40C6-A7EA-5AD6882F6B17}"/>
          </ac:spMkLst>
        </pc:spChg>
        <pc:spChg chg="mod">
          <ac:chgData name="Matt Carlson" userId="0e792f37f00095d9" providerId="LiveId" clId="{028326E0-07C9-4E01-BC1C-146FCADB048D}" dt="2019-08-25T05:18:10.837" v="269" actId="1076"/>
          <ac:spMkLst>
            <pc:docMk/>
            <pc:sldMk cId="0" sldId="274"/>
            <ac:spMk id="257" creationId="{DE8C8B2C-00D2-4794-B430-1938D708C850}"/>
          </ac:spMkLst>
        </pc:spChg>
        <pc:grpChg chg="add mod">
          <ac:chgData name="Matt Carlson" userId="0e792f37f00095d9" providerId="LiveId" clId="{028326E0-07C9-4E01-BC1C-146FCADB048D}" dt="2019-08-25T05:15:57.990" v="238" actId="1076"/>
          <ac:grpSpMkLst>
            <pc:docMk/>
            <pc:sldMk cId="0" sldId="274"/>
            <ac:grpSpMk id="2" creationId="{3C8356A8-C631-4955-B9FA-41E12C23FFF0}"/>
          </ac:grpSpMkLst>
        </pc:grpChg>
        <pc:grpChg chg="add mod ord">
          <ac:chgData name="Matt Carlson" userId="0e792f37f00095d9" providerId="LiveId" clId="{028326E0-07C9-4E01-BC1C-146FCADB048D}" dt="2019-08-25T05:18:01.034" v="267" actId="167"/>
          <ac:grpSpMkLst>
            <pc:docMk/>
            <pc:sldMk cId="0" sldId="274"/>
            <ac:grpSpMk id="3" creationId="{28307620-0075-4A51-8878-5384E518ADC9}"/>
          </ac:grpSpMkLst>
        </pc:grpChg>
        <pc:grpChg chg="mod">
          <ac:chgData name="Matt Carlson" userId="0e792f37f00095d9" providerId="LiveId" clId="{028326E0-07C9-4E01-BC1C-146FCADB048D}" dt="2019-08-25T05:15:44.341" v="234" actId="1076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028326E0-07C9-4E01-BC1C-146FCADB048D}" dt="2019-08-24T04:34:36.193" v="144" actId="165"/>
          <ac:grpSpMkLst>
            <pc:docMk/>
            <pc:sldMk cId="0" sldId="274"/>
            <ac:grpSpMk id="107" creationId="{50B46513-00B9-4BEB-8D78-DFC58D5E010E}"/>
          </ac:grpSpMkLst>
        </pc:grpChg>
        <pc:grpChg chg="mod topLvl">
          <ac:chgData name="Matt Carlson" userId="0e792f37f00095d9" providerId="LiveId" clId="{028326E0-07C9-4E01-BC1C-146FCADB048D}" dt="2019-08-25T05:15:54.023" v="237" actId="164"/>
          <ac:grpSpMkLst>
            <pc:docMk/>
            <pc:sldMk cId="0" sldId="274"/>
            <ac:grpSpMk id="108" creationId="{EE201AE9-4ECB-4F6E-9E01-B1E2835497A8}"/>
          </ac:grpSpMkLst>
        </pc:grpChg>
        <pc:grpChg chg="mod topLvl">
          <ac:chgData name="Matt Carlson" userId="0e792f37f00095d9" providerId="LiveId" clId="{028326E0-07C9-4E01-BC1C-146FCADB048D}" dt="2019-08-25T05:17:51.890" v="264" actId="1076"/>
          <ac:grpSpMkLst>
            <pc:docMk/>
            <pc:sldMk cId="0" sldId="274"/>
            <ac:grpSpMk id="109" creationId="{101E21BA-7A4C-4C5F-9051-7928784C9766}"/>
          </ac:grpSpMkLst>
        </pc:grpChg>
        <pc:grpChg chg="del">
          <ac:chgData name="Matt Carlson" userId="0e792f37f00095d9" providerId="LiveId" clId="{028326E0-07C9-4E01-BC1C-146FCADB048D}" dt="2019-08-24T04:34:49.642" v="147" actId="165"/>
          <ac:grpSpMkLst>
            <pc:docMk/>
            <pc:sldMk cId="0" sldId="274"/>
            <ac:grpSpMk id="121" creationId="{FA30A923-5ACD-49BB-A232-64641C44B1B6}"/>
          </ac:grpSpMkLst>
        </pc:grpChg>
        <pc:grpChg chg="mod topLvl">
          <ac:chgData name="Matt Carlson" userId="0e792f37f00095d9" providerId="LiveId" clId="{028326E0-07C9-4E01-BC1C-146FCADB048D}" dt="2019-08-25T05:18:29.463" v="273" actId="1076"/>
          <ac:grpSpMkLst>
            <pc:docMk/>
            <pc:sldMk cId="0" sldId="274"/>
            <ac:grpSpMk id="122" creationId="{849CEBFC-03B5-4EDC-812D-AD0D60491FAB}"/>
          </ac:grpSpMkLst>
        </pc:grpChg>
        <pc:grpChg chg="mod topLvl">
          <ac:chgData name="Matt Carlson" userId="0e792f37f00095d9" providerId="LiveId" clId="{028326E0-07C9-4E01-BC1C-146FCADB048D}" dt="2019-08-25T05:18:29.463" v="273" actId="1076"/>
          <ac:grpSpMkLst>
            <pc:docMk/>
            <pc:sldMk cId="0" sldId="274"/>
            <ac:grpSpMk id="123" creationId="{F257C3F8-8805-4C71-8C5F-EC6306D5B511}"/>
          </ac:grpSpMkLst>
        </pc:grpChg>
        <pc:grpChg chg="del mod">
          <ac:chgData name="Matt Carlson" userId="0e792f37f00095d9" providerId="LiveId" clId="{028326E0-07C9-4E01-BC1C-146FCADB048D}" dt="2019-08-25T05:15:37.078" v="231" actId="478"/>
          <ac:grpSpMkLst>
            <pc:docMk/>
            <pc:sldMk cId="0" sldId="274"/>
            <ac:grpSpMk id="131" creationId="{93B55ABA-C5B9-4765-BC5F-79DE62D8D2B0}"/>
          </ac:grpSpMkLst>
        </pc:grpChg>
        <pc:grpChg chg="add mod">
          <ac:chgData name="Matt Carlson" userId="0e792f37f00095d9" providerId="LiveId" clId="{028326E0-07C9-4E01-BC1C-146FCADB048D}" dt="2019-08-25T05:17:22.193" v="255" actId="164"/>
          <ac:grpSpMkLst>
            <pc:docMk/>
            <pc:sldMk cId="0" sldId="274"/>
            <ac:grpSpMk id="137" creationId="{F93D81B9-202B-44A7-AAD1-846CD80FAF00}"/>
          </ac:grpSpMkLst>
        </pc:grpChg>
        <pc:grpChg chg="add del mod">
          <ac:chgData name="Matt Carlson" userId="0e792f37f00095d9" providerId="LiveId" clId="{028326E0-07C9-4E01-BC1C-146FCADB048D}" dt="2019-08-24T04:34:04.376" v="139" actId="478"/>
          <ac:grpSpMkLst>
            <pc:docMk/>
            <pc:sldMk cId="0" sldId="274"/>
            <ac:grpSpMk id="141" creationId="{1763E528-7D7F-466E-B496-320D6BCA35DD}"/>
          </ac:grpSpMkLst>
        </pc:grpChg>
        <pc:grpChg chg="add mod ord">
          <ac:chgData name="Matt Carlson" userId="0e792f37f00095d9" providerId="LiveId" clId="{028326E0-07C9-4E01-BC1C-146FCADB048D}" dt="2019-08-25T05:16:04.694" v="241" actId="167"/>
          <ac:grpSpMkLst>
            <pc:docMk/>
            <pc:sldMk cId="0" sldId="274"/>
            <ac:grpSpMk id="142" creationId="{CED2527E-9AC3-4CA0-8211-BC1A9FF2ACAD}"/>
          </ac:grpSpMkLst>
        </pc:grpChg>
        <pc:grpChg chg="mod">
          <ac:chgData name="Matt Carlson" userId="0e792f37f00095d9" providerId="LiveId" clId="{028326E0-07C9-4E01-BC1C-146FCADB048D}" dt="2019-08-25T05:17:54.452" v="265" actId="1076"/>
          <ac:grpSpMkLst>
            <pc:docMk/>
            <pc:sldMk cId="0" sldId="274"/>
            <ac:grpSpMk id="143" creationId="{55D179BE-B9DF-4672-8BD8-7F200D2FE1AC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146" creationId="{1FF51729-9B6D-4D2C-A1F7-C760846D4C72}"/>
          </ac:grpSpMkLst>
        </pc:grpChg>
        <pc:grpChg chg="add mod">
          <ac:chgData name="Matt Carlson" userId="0e792f37f00095d9" providerId="LiveId" clId="{028326E0-07C9-4E01-BC1C-146FCADB048D}" dt="2019-08-25T05:18:39.601" v="276" actId="1076"/>
          <ac:grpSpMkLst>
            <pc:docMk/>
            <pc:sldMk cId="0" sldId="274"/>
            <ac:grpSpMk id="154" creationId="{25E31B73-C4EE-4714-8C26-2F73E0A40D33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156" creationId="{89631BCC-1521-4006-A23C-61BA39FD6070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175" creationId="{79E4790B-9D76-4406-A346-36758CC95AAA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178" creationId="{84FA9450-BAB7-4533-817B-E5C759EA8725}"/>
          </ac:grpSpMkLst>
        </pc:grpChg>
        <pc:grpChg chg="mod">
          <ac:chgData name="Matt Carlson" userId="0e792f37f00095d9" providerId="LiveId" clId="{028326E0-07C9-4E01-BC1C-146FCADB048D}" dt="2019-08-25T05:18:33.708" v="274" actId="1076"/>
          <ac:grpSpMkLst>
            <pc:docMk/>
            <pc:sldMk cId="0" sldId="274"/>
            <ac:grpSpMk id="181" creationId="{E6B74595-3CBF-48D5-A7E6-0C78137A4D84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189" creationId="{ED1E0927-4A50-4C5B-8215-3FF70B6CECF6}"/>
          </ac:grpSpMkLst>
        </pc:grpChg>
        <pc:grpChg chg="mod ord">
          <ac:chgData name="Matt Carlson" userId="0e792f37f00095d9" providerId="LiveId" clId="{028326E0-07C9-4E01-BC1C-146FCADB048D}" dt="2019-08-25T05:18:04.268" v="268" actId="1076"/>
          <ac:grpSpMkLst>
            <pc:docMk/>
            <pc:sldMk cId="0" sldId="274"/>
            <ac:grpSpMk id="195" creationId="{4C5BEF84-C248-4244-96A4-2944A27CFF47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198" creationId="{629DFCFB-DC02-4E7A-AE10-E78F0D43CF5D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205" creationId="{AB32117E-2D1C-4D9B-994D-1C2880B70A5C}"/>
          </ac:grpSpMkLst>
        </pc:grpChg>
        <pc:grpChg chg="mod">
          <ac:chgData name="Matt Carlson" userId="0e792f37f00095d9" providerId="LiveId" clId="{028326E0-07C9-4E01-BC1C-146FCADB048D}" dt="2019-08-25T05:15:42.543" v="233" actId="1076"/>
          <ac:grpSpMkLst>
            <pc:docMk/>
            <pc:sldMk cId="0" sldId="274"/>
            <ac:grpSpMk id="208" creationId="{B543DE26-626E-41AF-9297-B3DC26987FD9}"/>
          </ac:grpSpMkLst>
        </pc:grpChg>
        <pc:grpChg chg="mod">
          <ac:chgData name="Matt Carlson" userId="0e792f37f00095d9" providerId="LiveId" clId="{028326E0-07C9-4E01-BC1C-146FCADB048D}" dt="2019-08-25T05:18:26.493" v="272" actId="1076"/>
          <ac:grpSpMkLst>
            <pc:docMk/>
            <pc:sldMk cId="0" sldId="274"/>
            <ac:grpSpMk id="223" creationId="{9162AA37-1E65-4948-983D-D64F8076FE5A}"/>
          </ac:grpSpMkLst>
        </pc:grpChg>
        <pc:grpChg chg="del">
          <ac:chgData name="Matt Carlson" userId="0e792f37f00095d9" providerId="LiveId" clId="{028326E0-07C9-4E01-BC1C-146FCADB048D}" dt="2019-08-24T04:32:50.790" v="129" actId="478"/>
          <ac:grpSpMkLst>
            <pc:docMk/>
            <pc:sldMk cId="0" sldId="274"/>
            <ac:grpSpMk id="226" creationId="{76B7F95D-0CAC-4B79-A464-EC0117BB01E6}"/>
          </ac:grpSpMkLst>
        </pc:grpChg>
        <pc:grpChg chg="mod">
          <ac:chgData name="Matt Carlson" userId="0e792f37f00095d9" providerId="LiveId" clId="{028326E0-07C9-4E01-BC1C-146FCADB048D}" dt="2019-08-25T05:18:26.493" v="272" actId="1076"/>
          <ac:grpSpMkLst>
            <pc:docMk/>
            <pc:sldMk cId="0" sldId="274"/>
            <ac:grpSpMk id="229" creationId="{3C9B1B66-E228-432D-BC5C-6CAE0FA5E0B3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32" creationId="{4EA5991A-8BDD-4B5E-BDF7-FBA21C84FFDD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35" creationId="{D98997C9-EC39-4484-A91B-CDB034FC5E8E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36" creationId="{768D06FF-E7C4-45D9-8276-4B0934F6F46C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38" creationId="{8E032806-8EBA-42E5-99B4-E1C704DB41CD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39" creationId="{F92C98DA-5C55-4773-A77B-4B2FCB3EA6DB}"/>
          </ac:grpSpMkLst>
        </pc:grpChg>
        <pc:grpChg chg="mod">
          <ac:chgData name="Matt Carlson" userId="0e792f37f00095d9" providerId="LiveId" clId="{028326E0-07C9-4E01-BC1C-146FCADB048D}" dt="2019-08-25T05:18:22.223" v="271" actId="1076"/>
          <ac:grpSpMkLst>
            <pc:docMk/>
            <pc:sldMk cId="0" sldId="274"/>
            <ac:grpSpMk id="248" creationId="{45FCEBD0-A354-49DA-AED6-CC5430A168D3}"/>
          </ac:grpSpMkLst>
        </pc:grpChg>
        <pc:graphicFrameChg chg="mod modGraphic">
          <ac:chgData name="Matt Carlson" userId="0e792f37f00095d9" providerId="LiveId" clId="{028326E0-07C9-4E01-BC1C-146FCADB048D}" dt="2019-08-25T05:15:16.135" v="2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del mod">
          <ac:chgData name="Matt Carlson" userId="0e792f37f00095d9" providerId="LiveId" clId="{028326E0-07C9-4E01-BC1C-146FCADB048D}" dt="2019-08-24T04:33:55.934" v="134" actId="478"/>
          <ac:picMkLst>
            <pc:docMk/>
            <pc:sldMk cId="0" sldId="274"/>
            <ac:picMk id="11" creationId="{9EE49613-7CE9-4817-ACED-30D4B64A59DC}"/>
          </ac:picMkLst>
        </pc:picChg>
        <pc:picChg chg="add">
          <ac:chgData name="Matt Carlson" userId="0e792f37f00095d9" providerId="LiveId" clId="{028326E0-07C9-4E01-BC1C-146FCADB048D}" dt="2019-08-25T05:08:52.637" v="182"/>
          <ac:picMkLst>
            <pc:docMk/>
            <pc:sldMk cId="0" sldId="274"/>
            <ac:picMk id="121" creationId="{CAB453EF-ED63-4FC6-B145-7273C2254859}"/>
          </ac:picMkLst>
        </pc:picChg>
        <pc:picChg chg="add">
          <ac:chgData name="Matt Carlson" userId="0e792f37f00095d9" providerId="LiveId" clId="{028326E0-07C9-4E01-BC1C-146FCADB048D}" dt="2019-08-25T05:08:52.637" v="182"/>
          <ac:picMkLst>
            <pc:docMk/>
            <pc:sldMk cId="0" sldId="274"/>
            <ac:picMk id="141" creationId="{D8FD6F30-9ADB-4C2F-81F1-EC976E04F5FE}"/>
          </ac:picMkLst>
        </pc:picChg>
        <pc:picChg chg="del">
          <ac:chgData name="Matt Carlson" userId="0e792f37f00095d9" providerId="LiveId" clId="{028326E0-07C9-4E01-BC1C-146FCADB048D}" dt="2019-08-25T05:08:52.423" v="181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028326E0-07C9-4E01-BC1C-146FCADB048D}" dt="2019-08-25T05:08:52.423" v="181" actId="478"/>
          <ac:picMkLst>
            <pc:docMk/>
            <pc:sldMk cId="0" sldId="274"/>
            <ac:picMk id="3114" creationId="{00000000-0000-0000-0000-000000000000}"/>
          </ac:picMkLst>
        </pc:picChg>
        <pc:cxnChg chg="mod">
          <ac:chgData name="Matt Carlson" userId="0e792f37f00095d9" providerId="LiveId" clId="{028326E0-07C9-4E01-BC1C-146FCADB048D}" dt="2019-08-25T05:15:42.543" v="233" actId="1076"/>
          <ac:cxnSpMkLst>
            <pc:docMk/>
            <pc:sldMk cId="0" sldId="274"/>
            <ac:cxnSpMk id="93" creationId="{4CA13B8B-FBEE-4DA3-A2C2-BFEE77F343D1}"/>
          </ac:cxnSpMkLst>
        </pc:cxnChg>
        <pc:cxnChg chg="mod">
          <ac:chgData name="Matt Carlson" userId="0e792f37f00095d9" providerId="LiveId" clId="{028326E0-07C9-4E01-BC1C-146FCADB048D}" dt="2019-08-25T05:15:42.543" v="233" actId="1076"/>
          <ac:cxnSpMkLst>
            <pc:docMk/>
            <pc:sldMk cId="0" sldId="274"/>
            <ac:cxnSpMk id="169" creationId="{04D30676-D9A3-41EB-AE2C-3D16CA412107}"/>
          </ac:cxnSpMkLst>
        </pc:cxnChg>
        <pc:cxnChg chg="mod">
          <ac:chgData name="Matt Carlson" userId="0e792f37f00095d9" providerId="LiveId" clId="{028326E0-07C9-4E01-BC1C-146FCADB048D}" dt="2019-08-25T05:15:42.543" v="233" actId="1076"/>
          <ac:cxnSpMkLst>
            <pc:docMk/>
            <pc:sldMk cId="0" sldId="274"/>
            <ac:cxnSpMk id="170" creationId="{E7DB753B-40A9-4C8C-9304-C858FB1A8325}"/>
          </ac:cxnSpMkLst>
        </pc:cxnChg>
        <pc:cxnChg chg="mod">
          <ac:chgData name="Matt Carlson" userId="0e792f37f00095d9" providerId="LiveId" clId="{028326E0-07C9-4E01-BC1C-146FCADB048D}" dt="2019-08-25T05:15:42.543" v="233" actId="1076"/>
          <ac:cxnSpMkLst>
            <pc:docMk/>
            <pc:sldMk cId="0" sldId="274"/>
            <ac:cxnSpMk id="188" creationId="{8C0264D6-1235-4CE6-9B44-00C2431614F8}"/>
          </ac:cxnSpMkLst>
        </pc:cxnChg>
        <pc:cxnChg chg="mod">
          <ac:chgData name="Matt Carlson" userId="0e792f37f00095d9" providerId="LiveId" clId="{028326E0-07C9-4E01-BC1C-146FCADB048D}" dt="2019-08-25T05:15:42.543" v="233" actId="1076"/>
          <ac:cxnSpMkLst>
            <pc:docMk/>
            <pc:sldMk cId="0" sldId="274"/>
            <ac:cxnSpMk id="258" creationId="{C78C9161-04C9-44D0-A974-9AD48A459434}"/>
          </ac:cxnSpMkLst>
        </pc:cxnChg>
      </pc:sldChg>
      <pc:sldChg chg="del">
        <pc:chgData name="Matt Carlson" userId="0e792f37f00095d9" providerId="LiveId" clId="{028326E0-07C9-4E01-BC1C-146FCADB048D}" dt="2019-08-20T06:55:14.486" v="2" actId="2696"/>
        <pc:sldMkLst>
          <pc:docMk/>
          <pc:sldMk cId="0" sldId="275"/>
        </pc:sldMkLst>
      </pc:sldChg>
      <pc:sldChg chg="del">
        <pc:chgData name="Matt Carlson" userId="0e792f37f00095d9" providerId="LiveId" clId="{028326E0-07C9-4E01-BC1C-146FCADB048D}" dt="2019-08-20T06:55:14.468" v="1" actId="2696"/>
        <pc:sldMkLst>
          <pc:docMk/>
          <pc:sldMk cId="0" sldId="276"/>
        </pc:sldMkLst>
      </pc:sldChg>
      <pc:sldChg chg="del">
        <pc:chgData name="Matt Carlson" userId="0e792f37f00095d9" providerId="LiveId" clId="{028326E0-07C9-4E01-BC1C-146FCADB048D}" dt="2019-08-20T06:55:14.417" v="0" actId="2696"/>
        <pc:sldMkLst>
          <pc:docMk/>
          <pc:sldMk cId="0" sldId="279"/>
        </pc:sldMkLst>
      </pc:sldChg>
      <pc:sldChg chg="del">
        <pc:chgData name="Matt Carlson" userId="0e792f37f00095d9" providerId="LiveId" clId="{028326E0-07C9-4E01-BC1C-146FCADB048D}" dt="2019-08-20T06:55:14.506" v="3" actId="2696"/>
        <pc:sldMkLst>
          <pc:docMk/>
          <pc:sldMk cId="0" sldId="280"/>
        </pc:sldMkLst>
      </pc:sldChg>
      <pc:sldChg chg="del">
        <pc:chgData name="Matt Carlson" userId="0e792f37f00095d9" providerId="LiveId" clId="{028326E0-07C9-4E01-BC1C-146FCADB048D}" dt="2019-08-20T06:55:14.537" v="4" actId="2696"/>
        <pc:sldMkLst>
          <pc:docMk/>
          <pc:sldMk cId="0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307620-0075-4A51-8878-5384E518ADC9}"/>
              </a:ext>
            </a:extLst>
          </p:cNvPr>
          <p:cNvGrpSpPr/>
          <p:nvPr/>
        </p:nvGrpSpPr>
        <p:grpSpPr>
          <a:xfrm>
            <a:off x="2971568" y="4816155"/>
            <a:ext cx="287338" cy="790575"/>
            <a:chOff x="3022240" y="4651115"/>
            <a:chExt cx="287338" cy="790575"/>
          </a:xfrm>
        </p:grpSpPr>
        <p:grpSp>
          <p:nvGrpSpPr>
            <p:cNvPr id="137" name="Group 29">
              <a:extLst>
                <a:ext uri="{FF2B5EF4-FFF2-40B4-BE49-F238E27FC236}">
                  <a16:creationId xmlns:a16="http://schemas.microsoft.com/office/drawing/2014/main" id="{F93D81B9-202B-44A7-AAD1-846CD80FA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2240" y="4651115"/>
              <a:ext cx="287338" cy="790575"/>
              <a:chOff x="528" y="240"/>
              <a:chExt cx="181" cy="498"/>
            </a:xfrm>
          </p:grpSpPr>
          <p:sp>
            <p:nvSpPr>
              <p:cNvPr id="138" name="Line 30">
                <a:extLst>
                  <a:ext uri="{FF2B5EF4-FFF2-40B4-BE49-F238E27FC236}">
                    <a16:creationId xmlns:a16="http://schemas.microsoft.com/office/drawing/2014/main" id="{0D65974E-943A-47D3-A051-19B5BED59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31">
                <a:extLst>
                  <a:ext uri="{FF2B5EF4-FFF2-40B4-BE49-F238E27FC236}">
                    <a16:creationId xmlns:a16="http://schemas.microsoft.com/office/drawing/2014/main" id="{0CE7A825-3338-4641-B445-2B3F8A833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32">
                <a:extLst>
                  <a:ext uri="{FF2B5EF4-FFF2-40B4-BE49-F238E27FC236}">
                    <a16:creationId xmlns:a16="http://schemas.microsoft.com/office/drawing/2014/main" id="{91B3336D-6F4B-43E2-9273-4257B7D3F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785EA6BF-BDB7-4F55-86EB-681F86BA1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240" y="4844787"/>
              <a:ext cx="287338" cy="527050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">
            <a:extLst>
              <a:ext uri="{FF2B5EF4-FFF2-40B4-BE49-F238E27FC236}">
                <a16:creationId xmlns:a16="http://schemas.microsoft.com/office/drawing/2014/main" id="{CED2527E-9AC3-4CA0-8211-BC1A9FF2ACAD}"/>
              </a:ext>
            </a:extLst>
          </p:cNvPr>
          <p:cNvGrpSpPr>
            <a:grpSpLocks/>
          </p:cNvGrpSpPr>
          <p:nvPr/>
        </p:nvGrpSpPr>
        <p:grpSpPr bwMode="auto">
          <a:xfrm>
            <a:off x="1144120" y="4920813"/>
            <a:ext cx="287338" cy="790575"/>
            <a:chOff x="528" y="240"/>
            <a:chExt cx="181" cy="498"/>
          </a:xfrm>
        </p:grpSpPr>
        <p:sp>
          <p:nvSpPr>
            <p:cNvPr id="147" name="Line 30">
              <a:extLst>
                <a:ext uri="{FF2B5EF4-FFF2-40B4-BE49-F238E27FC236}">
                  <a16:creationId xmlns:a16="http://schemas.microsoft.com/office/drawing/2014/main" id="{6FDE06B7-AFA5-46A4-B991-F5A1D741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31">
              <a:extLst>
                <a:ext uri="{FF2B5EF4-FFF2-40B4-BE49-F238E27FC236}">
                  <a16:creationId xmlns:a16="http://schemas.microsoft.com/office/drawing/2014/main" id="{7AFD0AA5-337B-4BB2-8E50-7A500D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2A73B622-F022-421B-A63E-D06A29504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" name="Group 170">
            <a:extLst>
              <a:ext uri="{FF2B5EF4-FFF2-40B4-BE49-F238E27FC236}">
                <a16:creationId xmlns:a16="http://schemas.microsoft.com/office/drawing/2014/main" id="{4C5BEF84-C248-4244-96A4-2944A27CFF47}"/>
              </a:ext>
            </a:extLst>
          </p:cNvPr>
          <p:cNvGrpSpPr>
            <a:grpSpLocks/>
          </p:cNvGrpSpPr>
          <p:nvPr/>
        </p:nvGrpSpPr>
        <p:grpSpPr bwMode="auto">
          <a:xfrm>
            <a:off x="3335276" y="4826775"/>
            <a:ext cx="288925" cy="787400"/>
            <a:chOff x="1008" y="2592"/>
            <a:chExt cx="182" cy="496"/>
          </a:xfrm>
        </p:grpSpPr>
        <p:sp>
          <p:nvSpPr>
            <p:cNvPr id="196" name="Line 171">
              <a:extLst>
                <a:ext uri="{FF2B5EF4-FFF2-40B4-BE49-F238E27FC236}">
                  <a16:creationId xmlns:a16="http://schemas.microsoft.com/office/drawing/2014/main" id="{6A97EE7A-4C98-4B03-9AC8-FEB37979B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172">
              <a:extLst>
                <a:ext uri="{FF2B5EF4-FFF2-40B4-BE49-F238E27FC236}">
                  <a16:creationId xmlns:a16="http://schemas.microsoft.com/office/drawing/2014/main" id="{88CD6F21-7C31-4A0B-9863-B4F8D9FB3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73">
              <a:extLst>
                <a:ext uri="{FF2B5EF4-FFF2-40B4-BE49-F238E27FC236}">
                  <a16:creationId xmlns:a16="http://schemas.microsoft.com/office/drawing/2014/main" id="{629DFCFB-DC02-4E7A-AE10-E78F0D43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99" name="Freeform 174">
                <a:extLst>
                  <a:ext uri="{FF2B5EF4-FFF2-40B4-BE49-F238E27FC236}">
                    <a16:creationId xmlns:a16="http://schemas.microsoft.com/office/drawing/2014/main" id="{05435321-D0FE-4FDC-A103-86BE4153C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75">
                <a:extLst>
                  <a:ext uri="{FF2B5EF4-FFF2-40B4-BE49-F238E27FC236}">
                    <a16:creationId xmlns:a16="http://schemas.microsoft.com/office/drawing/2014/main" id="{CD3D5F31-65C4-47A0-95BD-9CE432EA3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5" name="Group 598">
            <a:extLst>
              <a:ext uri="{FF2B5EF4-FFF2-40B4-BE49-F238E27FC236}">
                <a16:creationId xmlns:a16="http://schemas.microsoft.com/office/drawing/2014/main" id="{D98997C9-EC39-4484-A91B-CDB034FC5E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13790" y="4346347"/>
            <a:ext cx="698500" cy="1084263"/>
            <a:chOff x="1296" y="2880"/>
            <a:chExt cx="440" cy="683"/>
          </a:xfrm>
        </p:grpSpPr>
        <p:grpSp>
          <p:nvGrpSpPr>
            <p:cNvPr id="236" name="Group 599">
              <a:extLst>
                <a:ext uri="{FF2B5EF4-FFF2-40B4-BE49-F238E27FC236}">
                  <a16:creationId xmlns:a16="http://schemas.microsoft.com/office/drawing/2014/main" id="{768D06FF-E7C4-45D9-8276-4B0934F6F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5" y="2880"/>
              <a:ext cx="381" cy="576"/>
              <a:chOff x="1355" y="2880"/>
              <a:chExt cx="381" cy="576"/>
            </a:xfrm>
          </p:grpSpPr>
          <p:grpSp>
            <p:nvGrpSpPr>
              <p:cNvPr id="238" name="Group 600">
                <a:extLst>
                  <a:ext uri="{FF2B5EF4-FFF2-40B4-BE49-F238E27FC236}">
                    <a16:creationId xmlns:a16="http://schemas.microsoft.com/office/drawing/2014/main" id="{8E032806-8EBA-42E5-99B4-E1C704DB41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247" name="Freeform 601">
                  <a:extLst>
                    <a:ext uri="{FF2B5EF4-FFF2-40B4-BE49-F238E27FC236}">
                      <a16:creationId xmlns:a16="http://schemas.microsoft.com/office/drawing/2014/main" id="{3C8F8DAB-7FF0-4757-AFE3-A4FC097A8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48" name="Group 602">
                  <a:extLst>
                    <a:ext uri="{FF2B5EF4-FFF2-40B4-BE49-F238E27FC236}">
                      <a16:creationId xmlns:a16="http://schemas.microsoft.com/office/drawing/2014/main" id="{45FCEBD0-A354-49DA-AED6-CC5430A168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249" name="Freeform 603">
                    <a:extLst>
                      <a:ext uri="{FF2B5EF4-FFF2-40B4-BE49-F238E27FC236}">
                        <a16:creationId xmlns:a16="http://schemas.microsoft.com/office/drawing/2014/main" id="{A561574E-2665-4946-AF86-E30D66E530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 604">
                    <a:extLst>
                      <a:ext uri="{FF2B5EF4-FFF2-40B4-BE49-F238E27FC236}">
                        <a16:creationId xmlns:a16="http://schemas.microsoft.com/office/drawing/2014/main" id="{7F85E08A-983D-40C5-8148-B5FD3ADA97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1" name="Freeform 605">
                    <a:extLst>
                      <a:ext uri="{FF2B5EF4-FFF2-40B4-BE49-F238E27FC236}">
                        <a16:creationId xmlns:a16="http://schemas.microsoft.com/office/drawing/2014/main" id="{ADA46393-ED1F-437C-B028-346D71FDBB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2" name="Line 606">
                    <a:extLst>
                      <a:ext uri="{FF2B5EF4-FFF2-40B4-BE49-F238E27FC236}">
                        <a16:creationId xmlns:a16="http://schemas.microsoft.com/office/drawing/2014/main" id="{AEE47719-07D8-42B4-BD76-C0ACCB94DF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3" name="Line 607">
                    <a:extLst>
                      <a:ext uri="{FF2B5EF4-FFF2-40B4-BE49-F238E27FC236}">
                        <a16:creationId xmlns:a16="http://schemas.microsoft.com/office/drawing/2014/main" id="{42A7D5F7-799D-4EC2-A4C2-13CB532F8A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9" name="Group 608">
                <a:extLst>
                  <a:ext uri="{FF2B5EF4-FFF2-40B4-BE49-F238E27FC236}">
                    <a16:creationId xmlns:a16="http://schemas.microsoft.com/office/drawing/2014/main" id="{F92C98DA-5C55-4773-A77B-4B2FCB3EA6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5" y="3215"/>
                <a:ext cx="121" cy="179"/>
                <a:chOff x="472" y="3292"/>
                <a:chExt cx="148" cy="220"/>
              </a:xfrm>
            </p:grpSpPr>
            <p:sp>
              <p:nvSpPr>
                <p:cNvPr id="241" name="Line 609">
                  <a:extLst>
                    <a:ext uri="{FF2B5EF4-FFF2-40B4-BE49-F238E27FC236}">
                      <a16:creationId xmlns:a16="http://schemas.microsoft.com/office/drawing/2014/main" id="{332A3014-A947-4B6D-AF24-CE9E9AEEC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Line 610">
                  <a:extLst>
                    <a:ext uri="{FF2B5EF4-FFF2-40B4-BE49-F238E27FC236}">
                      <a16:creationId xmlns:a16="http://schemas.microsoft.com/office/drawing/2014/main" id="{52DB36BD-07EE-45D4-B0A9-F2EE51594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0" name="Freeform 615">
                <a:extLst>
                  <a:ext uri="{FF2B5EF4-FFF2-40B4-BE49-F238E27FC236}">
                    <a16:creationId xmlns:a16="http://schemas.microsoft.com/office/drawing/2014/main" id="{BBE30D2E-EA86-40C4-A39A-C563CEB99AA2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7" name="Text Box 616">
              <a:extLst>
                <a:ext uri="{FF2B5EF4-FFF2-40B4-BE49-F238E27FC236}">
                  <a16:creationId xmlns:a16="http://schemas.microsoft.com/office/drawing/2014/main" id="{F4943A2B-3075-4300-8F52-3C2926EA9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en-US" sz="800" dirty="0"/>
            </a:p>
          </p:txBody>
        </p:sp>
      </p:grpSp>
      <p:sp>
        <p:nvSpPr>
          <p:cNvPr id="153" name="Rectangle 10">
            <a:extLst>
              <a:ext uri="{FF2B5EF4-FFF2-40B4-BE49-F238E27FC236}">
                <a16:creationId xmlns:a16="http://schemas.microsoft.com/office/drawing/2014/main" id="{1D41B59E-19E1-4D25-B179-55E400DA4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659" y="5885144"/>
            <a:ext cx="1433668" cy="177813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7" name="Freeform 55">
            <a:extLst>
              <a:ext uri="{FF2B5EF4-FFF2-40B4-BE49-F238E27FC236}">
                <a16:creationId xmlns:a16="http://schemas.microsoft.com/office/drawing/2014/main" id="{E7E14DB3-72C8-4405-8BC9-25D7A48DD9D6}"/>
              </a:ext>
            </a:extLst>
          </p:cNvPr>
          <p:cNvSpPr>
            <a:spLocks/>
          </p:cNvSpPr>
          <p:nvPr/>
        </p:nvSpPr>
        <p:spPr bwMode="auto">
          <a:xfrm>
            <a:off x="3045555" y="5059405"/>
            <a:ext cx="179642" cy="2449198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43886"/>
              </p:ext>
            </p:extLst>
          </p:nvPr>
        </p:nvGraphicFramePr>
        <p:xfrm>
          <a:off x="177800" y="165100"/>
          <a:ext cx="6997700" cy="33299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 Club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2019 Series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6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Least But Not Last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heels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squarely uprange. Gun unloaded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  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Note: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Steel S1 activates tip-out target AT1. AT1 is visible at rest.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29 rounds, 145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metric, 1 Steel,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CA13B8B-FBEE-4DA3-A2C2-BFEE77F343D1}"/>
              </a:ext>
            </a:extLst>
          </p:cNvPr>
          <p:cNvCxnSpPr>
            <a:cxnSpLocks/>
          </p:cNvCxnSpPr>
          <p:nvPr/>
        </p:nvCxnSpPr>
        <p:spPr>
          <a:xfrm flipH="1" flipV="1">
            <a:off x="6511062" y="8096218"/>
            <a:ext cx="7235" cy="4156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72EA427E-9FCD-48D2-9CC5-B08471D0A8B5}"/>
              </a:ext>
            </a:extLst>
          </p:cNvPr>
          <p:cNvGrpSpPr>
            <a:grpSpLocks/>
          </p:cNvGrpSpPr>
          <p:nvPr/>
        </p:nvGrpSpPr>
        <p:grpSpPr bwMode="auto">
          <a:xfrm>
            <a:off x="318534" y="4923367"/>
            <a:ext cx="287338" cy="790575"/>
            <a:chOff x="528" y="240"/>
            <a:chExt cx="181" cy="498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5529A167-ADE4-436B-9460-4E44CAF41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CE10E534-9790-4374-8FF3-00D7CA2A7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032EF350-1A05-4C7D-8F9B-C977F1506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101E21BA-7A4C-4C5F-9051-7928784C9766}"/>
              </a:ext>
            </a:extLst>
          </p:cNvPr>
          <p:cNvGrpSpPr>
            <a:grpSpLocks/>
          </p:cNvGrpSpPr>
          <p:nvPr/>
        </p:nvGrpSpPr>
        <p:grpSpPr bwMode="auto">
          <a:xfrm>
            <a:off x="2342835" y="4849601"/>
            <a:ext cx="287338" cy="790575"/>
            <a:chOff x="528" y="240"/>
            <a:chExt cx="181" cy="498"/>
          </a:xfrm>
        </p:grpSpPr>
        <p:sp>
          <p:nvSpPr>
            <p:cNvPr id="112" name="Line 30">
              <a:extLst>
                <a:ext uri="{FF2B5EF4-FFF2-40B4-BE49-F238E27FC236}">
                  <a16:creationId xmlns:a16="http://schemas.microsoft.com/office/drawing/2014/main" id="{22D7B381-5197-4EBA-A85A-7EAB9164B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1">
              <a:extLst>
                <a:ext uri="{FF2B5EF4-FFF2-40B4-BE49-F238E27FC236}">
                  <a16:creationId xmlns:a16="http://schemas.microsoft.com/office/drawing/2014/main" id="{D9B4031D-7B02-44CA-AE5F-3AD98C6AC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B6CBE434-A1A7-4DEB-B013-88C86B3C3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8356A8-C631-4955-B9FA-41E12C23FFF0}"/>
              </a:ext>
            </a:extLst>
          </p:cNvPr>
          <p:cNvGrpSpPr/>
          <p:nvPr/>
        </p:nvGrpSpPr>
        <p:grpSpPr>
          <a:xfrm>
            <a:off x="639999" y="4932302"/>
            <a:ext cx="479677" cy="790575"/>
            <a:chOff x="2433572" y="4737833"/>
            <a:chExt cx="479677" cy="790575"/>
          </a:xfrm>
        </p:grpSpPr>
        <p:grpSp>
          <p:nvGrpSpPr>
            <p:cNvPr id="108" name="Group 29">
              <a:extLst>
                <a:ext uri="{FF2B5EF4-FFF2-40B4-BE49-F238E27FC236}">
                  <a16:creationId xmlns:a16="http://schemas.microsoft.com/office/drawing/2014/main" id="{EE201AE9-4ECB-4F6E-9E01-B1E283549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72" y="4737833"/>
              <a:ext cx="287338" cy="790575"/>
              <a:chOff x="528" y="240"/>
              <a:chExt cx="181" cy="498"/>
            </a:xfrm>
          </p:grpSpPr>
          <p:sp>
            <p:nvSpPr>
              <p:cNvPr id="115" name="Line 30">
                <a:extLst>
                  <a:ext uri="{FF2B5EF4-FFF2-40B4-BE49-F238E27FC236}">
                    <a16:creationId xmlns:a16="http://schemas.microsoft.com/office/drawing/2014/main" id="{D8C63881-7DF6-4EC7-83AB-E94596B61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31">
                <a:extLst>
                  <a:ext uri="{FF2B5EF4-FFF2-40B4-BE49-F238E27FC236}">
                    <a16:creationId xmlns:a16="http://schemas.microsoft.com/office/drawing/2014/main" id="{BD88712A-F775-43D7-9855-8CA9A9215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A4A0AC67-9CFF-4589-8D9E-34F90677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AE9D07E5-2280-437F-BE75-A1910DCB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736" y="4745203"/>
              <a:ext cx="290513" cy="525459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8" name="Freeform 55">
            <a:extLst>
              <a:ext uri="{FF2B5EF4-FFF2-40B4-BE49-F238E27FC236}">
                <a16:creationId xmlns:a16="http://schemas.microsoft.com/office/drawing/2014/main" id="{E9657081-D875-45AB-B0A7-30FF72C745A0}"/>
              </a:ext>
            </a:extLst>
          </p:cNvPr>
          <p:cNvSpPr>
            <a:spLocks/>
          </p:cNvSpPr>
          <p:nvPr/>
        </p:nvSpPr>
        <p:spPr bwMode="auto">
          <a:xfrm>
            <a:off x="2294468" y="5541698"/>
            <a:ext cx="192870" cy="2116892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23">
            <a:extLst>
              <a:ext uri="{FF2B5EF4-FFF2-40B4-BE49-F238E27FC236}">
                <a16:creationId xmlns:a16="http://schemas.microsoft.com/office/drawing/2014/main" id="{87944975-712A-4246-85B4-7D3D5AB19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5063" y="6667755"/>
            <a:ext cx="903997" cy="2383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849CEBFC-03B5-4EDC-812D-AD0D60491FAB}"/>
              </a:ext>
            </a:extLst>
          </p:cNvPr>
          <p:cNvGrpSpPr>
            <a:grpSpLocks/>
          </p:cNvGrpSpPr>
          <p:nvPr/>
        </p:nvGrpSpPr>
        <p:grpSpPr bwMode="auto">
          <a:xfrm>
            <a:off x="4940379" y="4652403"/>
            <a:ext cx="287338" cy="790575"/>
            <a:chOff x="528" y="240"/>
            <a:chExt cx="181" cy="498"/>
          </a:xfrm>
        </p:grpSpPr>
        <p:sp>
          <p:nvSpPr>
            <p:cNvPr id="128" name="Line 30">
              <a:extLst>
                <a:ext uri="{FF2B5EF4-FFF2-40B4-BE49-F238E27FC236}">
                  <a16:creationId xmlns:a16="http://schemas.microsoft.com/office/drawing/2014/main" id="{D81771E2-965F-4F7F-B3A1-69A13650F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31">
              <a:extLst>
                <a:ext uri="{FF2B5EF4-FFF2-40B4-BE49-F238E27FC236}">
                  <a16:creationId xmlns:a16="http://schemas.microsoft.com/office/drawing/2014/main" id="{2012A010-9F51-47AC-8343-2A618718F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6FE1538D-CDB2-45D3-A72D-869BA646A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29">
            <a:extLst>
              <a:ext uri="{FF2B5EF4-FFF2-40B4-BE49-F238E27FC236}">
                <a16:creationId xmlns:a16="http://schemas.microsoft.com/office/drawing/2014/main" id="{F257C3F8-8805-4C71-8C5F-EC6306D5B511}"/>
              </a:ext>
            </a:extLst>
          </p:cNvPr>
          <p:cNvGrpSpPr>
            <a:grpSpLocks/>
          </p:cNvGrpSpPr>
          <p:nvPr/>
        </p:nvGrpSpPr>
        <p:grpSpPr bwMode="auto">
          <a:xfrm>
            <a:off x="5454673" y="4652403"/>
            <a:ext cx="287338" cy="790575"/>
            <a:chOff x="528" y="240"/>
            <a:chExt cx="181" cy="498"/>
          </a:xfrm>
        </p:grpSpPr>
        <p:sp>
          <p:nvSpPr>
            <p:cNvPr id="125" name="Line 30">
              <a:extLst>
                <a:ext uri="{FF2B5EF4-FFF2-40B4-BE49-F238E27FC236}">
                  <a16:creationId xmlns:a16="http://schemas.microsoft.com/office/drawing/2014/main" id="{5C4038D8-F7CD-4780-9146-DDB22745E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1">
              <a:extLst>
                <a:ext uri="{FF2B5EF4-FFF2-40B4-BE49-F238E27FC236}">
                  <a16:creationId xmlns:a16="http://schemas.microsoft.com/office/drawing/2014/main" id="{D3FE570E-C1EB-4E1C-B79D-AA3BD4C22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AE4466DF-8990-44C1-ADC2-D5373B75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" name="Freeform 36">
            <a:extLst>
              <a:ext uri="{FF2B5EF4-FFF2-40B4-BE49-F238E27FC236}">
                <a16:creationId xmlns:a16="http://schemas.microsoft.com/office/drawing/2014/main" id="{FD9B6D37-401D-4F75-A2E2-A34BB203409B}"/>
              </a:ext>
            </a:extLst>
          </p:cNvPr>
          <p:cNvSpPr>
            <a:spLocks/>
          </p:cNvSpPr>
          <p:nvPr/>
        </p:nvSpPr>
        <p:spPr bwMode="auto">
          <a:xfrm>
            <a:off x="5262334" y="465240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TextBox 13">
            <a:extLst>
              <a:ext uri="{FF2B5EF4-FFF2-40B4-BE49-F238E27FC236}">
                <a16:creationId xmlns:a16="http://schemas.microsoft.com/office/drawing/2014/main" id="{00A5F534-C8E3-416C-9AD7-C2B68FDEC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9445" y="8342020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X </a:t>
            </a:r>
            <a:r>
              <a:rPr lang="en-US" altLang="en-US" sz="1600" b="1" dirty="0" err="1"/>
              <a:t>X</a:t>
            </a:r>
            <a:endParaRPr lang="en-US" altLang="en-US" sz="1600" b="1" dirty="0"/>
          </a:p>
        </p:txBody>
      </p:sp>
      <p:grpSp>
        <p:nvGrpSpPr>
          <p:cNvPr id="156" name="Group 13">
            <a:extLst>
              <a:ext uri="{FF2B5EF4-FFF2-40B4-BE49-F238E27FC236}">
                <a16:creationId xmlns:a16="http://schemas.microsoft.com/office/drawing/2014/main" id="{89631BCC-1521-4006-A23C-61BA39FD6070}"/>
              </a:ext>
            </a:extLst>
          </p:cNvPr>
          <p:cNvGrpSpPr>
            <a:grpSpLocks/>
          </p:cNvGrpSpPr>
          <p:nvPr/>
        </p:nvGrpSpPr>
        <p:grpSpPr bwMode="auto">
          <a:xfrm>
            <a:off x="4291808" y="4255576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57" name="AutoShape 14">
              <a:extLst>
                <a:ext uri="{FF2B5EF4-FFF2-40B4-BE49-F238E27FC236}">
                  <a16:creationId xmlns:a16="http://schemas.microsoft.com/office/drawing/2014/main" id="{B944ED52-070A-43D7-9924-4DEB0836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58" name="AutoShape 15">
              <a:extLst>
                <a:ext uri="{FF2B5EF4-FFF2-40B4-BE49-F238E27FC236}">
                  <a16:creationId xmlns:a16="http://schemas.microsoft.com/office/drawing/2014/main" id="{1F7660A7-BE2A-4399-A207-2BBBE456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796798" y="8096218"/>
            <a:ext cx="570673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7DB753B-40A9-4C8C-9304-C858FB1A8325}"/>
              </a:ext>
            </a:extLst>
          </p:cNvPr>
          <p:cNvCxnSpPr>
            <a:cxnSpLocks/>
          </p:cNvCxnSpPr>
          <p:nvPr/>
        </p:nvCxnSpPr>
        <p:spPr>
          <a:xfrm flipV="1">
            <a:off x="602850" y="8096218"/>
            <a:ext cx="179179" cy="4219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13">
            <a:extLst>
              <a:ext uri="{FF2B5EF4-FFF2-40B4-BE49-F238E27FC236}">
                <a16:creationId xmlns:a16="http://schemas.microsoft.com/office/drawing/2014/main" id="{79E4790B-9D76-4406-A346-36758CC95AAA}"/>
              </a:ext>
            </a:extLst>
          </p:cNvPr>
          <p:cNvGrpSpPr>
            <a:grpSpLocks/>
          </p:cNvGrpSpPr>
          <p:nvPr/>
        </p:nvGrpSpPr>
        <p:grpSpPr bwMode="auto">
          <a:xfrm>
            <a:off x="1702399" y="6465725"/>
            <a:ext cx="393700" cy="1271588"/>
            <a:chOff x="2496" y="4380"/>
            <a:chExt cx="236" cy="690"/>
          </a:xfrm>
        </p:grpSpPr>
        <p:sp>
          <p:nvSpPr>
            <p:cNvPr id="176" name="AutoShape 14">
              <a:extLst>
                <a:ext uri="{FF2B5EF4-FFF2-40B4-BE49-F238E27FC236}">
                  <a16:creationId xmlns:a16="http://schemas.microsoft.com/office/drawing/2014/main" id="{A5F89203-8EFC-48EA-8A90-4CBC89DA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7" name="AutoShape 15">
              <a:extLst>
                <a:ext uri="{FF2B5EF4-FFF2-40B4-BE49-F238E27FC236}">
                  <a16:creationId xmlns:a16="http://schemas.microsoft.com/office/drawing/2014/main" id="{0A76C4A5-F51D-44A8-A940-32070D35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8" name="Group 13">
            <a:extLst>
              <a:ext uri="{FF2B5EF4-FFF2-40B4-BE49-F238E27FC236}">
                <a16:creationId xmlns:a16="http://schemas.microsoft.com/office/drawing/2014/main" id="{84FA9450-BAB7-4533-817B-E5C759EA8725}"/>
              </a:ext>
            </a:extLst>
          </p:cNvPr>
          <p:cNvGrpSpPr>
            <a:grpSpLocks/>
          </p:cNvGrpSpPr>
          <p:nvPr/>
        </p:nvGrpSpPr>
        <p:grpSpPr bwMode="auto">
          <a:xfrm>
            <a:off x="4355456" y="6455398"/>
            <a:ext cx="393700" cy="1271588"/>
            <a:chOff x="2496" y="4380"/>
            <a:chExt cx="236" cy="690"/>
          </a:xfrm>
        </p:grpSpPr>
        <p:sp>
          <p:nvSpPr>
            <p:cNvPr id="179" name="AutoShape 14">
              <a:extLst>
                <a:ext uri="{FF2B5EF4-FFF2-40B4-BE49-F238E27FC236}">
                  <a16:creationId xmlns:a16="http://schemas.microsoft.com/office/drawing/2014/main" id="{CBA8521C-2F78-45B1-ADEA-7AC7ADF2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0" name="AutoShape 15">
              <a:extLst>
                <a:ext uri="{FF2B5EF4-FFF2-40B4-BE49-F238E27FC236}">
                  <a16:creationId xmlns:a16="http://schemas.microsoft.com/office/drawing/2014/main" id="{CF2EC335-C5DC-4B82-8556-A0637A47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1" name="Group 13">
            <a:extLst>
              <a:ext uri="{FF2B5EF4-FFF2-40B4-BE49-F238E27FC236}">
                <a16:creationId xmlns:a16="http://schemas.microsoft.com/office/drawing/2014/main" id="{E6B74595-3CBF-48D5-A7E6-0C78137A4D84}"/>
              </a:ext>
            </a:extLst>
          </p:cNvPr>
          <p:cNvGrpSpPr>
            <a:grpSpLocks/>
          </p:cNvGrpSpPr>
          <p:nvPr/>
        </p:nvGrpSpPr>
        <p:grpSpPr bwMode="auto">
          <a:xfrm>
            <a:off x="5889685" y="6508820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82" name="AutoShape 14">
              <a:extLst>
                <a:ext uri="{FF2B5EF4-FFF2-40B4-BE49-F238E27FC236}">
                  <a16:creationId xmlns:a16="http://schemas.microsoft.com/office/drawing/2014/main" id="{78FA6E47-789E-41E8-B377-577CEDCB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3" name="AutoShape 15">
              <a:extLst>
                <a:ext uri="{FF2B5EF4-FFF2-40B4-BE49-F238E27FC236}">
                  <a16:creationId xmlns:a16="http://schemas.microsoft.com/office/drawing/2014/main" id="{170ABB62-741B-469F-AE5D-41FD805CC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C0264D6-1235-4CE6-9B44-00C2431614F8}"/>
              </a:ext>
            </a:extLst>
          </p:cNvPr>
          <p:cNvCxnSpPr>
            <a:cxnSpLocks/>
          </p:cNvCxnSpPr>
          <p:nvPr/>
        </p:nvCxnSpPr>
        <p:spPr>
          <a:xfrm>
            <a:off x="600097" y="8511883"/>
            <a:ext cx="5918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Group 13">
            <a:extLst>
              <a:ext uri="{FF2B5EF4-FFF2-40B4-BE49-F238E27FC236}">
                <a16:creationId xmlns:a16="http://schemas.microsoft.com/office/drawing/2014/main" id="{ED1E0927-4A50-4C5B-8215-3FF70B6CECF6}"/>
              </a:ext>
            </a:extLst>
          </p:cNvPr>
          <p:cNvGrpSpPr>
            <a:grpSpLocks/>
          </p:cNvGrpSpPr>
          <p:nvPr/>
        </p:nvGrpSpPr>
        <p:grpSpPr bwMode="auto">
          <a:xfrm>
            <a:off x="1388482" y="4634928"/>
            <a:ext cx="393700" cy="1271588"/>
            <a:chOff x="2496" y="4380"/>
            <a:chExt cx="236" cy="690"/>
          </a:xfrm>
          <a:solidFill>
            <a:srgbClr val="725720"/>
          </a:solidFill>
        </p:grpSpPr>
        <p:sp>
          <p:nvSpPr>
            <p:cNvPr id="190" name="AutoShape 14">
              <a:extLst>
                <a:ext uri="{FF2B5EF4-FFF2-40B4-BE49-F238E27FC236}">
                  <a16:creationId xmlns:a16="http://schemas.microsoft.com/office/drawing/2014/main" id="{76E94146-BBCA-4A48-8425-BC1BF41B8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91" name="AutoShape 15">
              <a:extLst>
                <a:ext uri="{FF2B5EF4-FFF2-40B4-BE49-F238E27FC236}">
                  <a16:creationId xmlns:a16="http://schemas.microsoft.com/office/drawing/2014/main" id="{D89AF926-13B8-4637-BFB6-28FAE5C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1" name="Freeform 55">
            <a:extLst>
              <a:ext uri="{FF2B5EF4-FFF2-40B4-BE49-F238E27FC236}">
                <a16:creationId xmlns:a16="http://schemas.microsoft.com/office/drawing/2014/main" id="{CCCB2A0D-3183-49B0-A049-CEFD6AEA49F9}"/>
              </a:ext>
            </a:extLst>
          </p:cNvPr>
          <p:cNvSpPr>
            <a:spLocks/>
          </p:cNvSpPr>
          <p:nvPr/>
        </p:nvSpPr>
        <p:spPr bwMode="auto">
          <a:xfrm flipH="1">
            <a:off x="1053600" y="5279486"/>
            <a:ext cx="841752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" name="Group 44">
            <a:extLst>
              <a:ext uri="{FF2B5EF4-FFF2-40B4-BE49-F238E27FC236}">
                <a16:creationId xmlns:a16="http://schemas.microsoft.com/office/drawing/2014/main" id="{55D179BE-B9DF-4672-8BD8-7F200D2FE1AC}"/>
              </a:ext>
            </a:extLst>
          </p:cNvPr>
          <p:cNvGrpSpPr>
            <a:grpSpLocks/>
          </p:cNvGrpSpPr>
          <p:nvPr/>
        </p:nvGrpSpPr>
        <p:grpSpPr bwMode="auto">
          <a:xfrm>
            <a:off x="2649160" y="4869723"/>
            <a:ext cx="287338" cy="787400"/>
            <a:chOff x="1756" y="2113"/>
            <a:chExt cx="181" cy="499"/>
          </a:xfrm>
        </p:grpSpPr>
        <p:sp>
          <p:nvSpPr>
            <p:cNvPr id="144" name="Line 45">
              <a:extLst>
                <a:ext uri="{FF2B5EF4-FFF2-40B4-BE49-F238E27FC236}">
                  <a16:creationId xmlns:a16="http://schemas.microsoft.com/office/drawing/2014/main" id="{BDB74F34-F026-47F8-A98A-180FB92FF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46">
              <a:extLst>
                <a:ext uri="{FF2B5EF4-FFF2-40B4-BE49-F238E27FC236}">
                  <a16:creationId xmlns:a16="http://schemas.microsoft.com/office/drawing/2014/main" id="{7403C6B8-9355-4E46-9A38-4E7DCADB4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" name="Group 47">
              <a:extLst>
                <a:ext uri="{FF2B5EF4-FFF2-40B4-BE49-F238E27FC236}">
                  <a16:creationId xmlns:a16="http://schemas.microsoft.com/office/drawing/2014/main" id="{1FF51729-9B6D-4D2C-A1F7-C760846D4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92" name="Freeform 48">
                <a:extLst>
                  <a:ext uri="{FF2B5EF4-FFF2-40B4-BE49-F238E27FC236}">
                    <a16:creationId xmlns:a16="http://schemas.microsoft.com/office/drawing/2014/main" id="{A03DD03D-B8D6-4986-AB76-CA68E5468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49">
                <a:extLst>
                  <a:ext uri="{FF2B5EF4-FFF2-40B4-BE49-F238E27FC236}">
                    <a16:creationId xmlns:a16="http://schemas.microsoft.com/office/drawing/2014/main" id="{6D007C7F-7F2C-4D67-9041-7494730FE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50">
                <a:extLst>
                  <a:ext uri="{FF2B5EF4-FFF2-40B4-BE49-F238E27FC236}">
                    <a16:creationId xmlns:a16="http://schemas.microsoft.com/office/drawing/2014/main" id="{F87AB882-17DF-4A87-BCD6-A06528D2B98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5" name="Freeform 55">
            <a:extLst>
              <a:ext uri="{FF2B5EF4-FFF2-40B4-BE49-F238E27FC236}">
                <a16:creationId xmlns:a16="http://schemas.microsoft.com/office/drawing/2014/main" id="{21895EC6-2A93-4685-8A34-78F67FBD1338}"/>
              </a:ext>
            </a:extLst>
          </p:cNvPr>
          <p:cNvSpPr>
            <a:spLocks/>
          </p:cNvSpPr>
          <p:nvPr/>
        </p:nvSpPr>
        <p:spPr bwMode="auto">
          <a:xfrm flipH="1">
            <a:off x="3909058" y="5398198"/>
            <a:ext cx="45719" cy="223108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  <a:gd name="connsiteX0" fmla="*/ 0 w 29901"/>
              <a:gd name="connsiteY0" fmla="*/ 5714 h 18672"/>
              <a:gd name="connsiteX1" fmla="*/ 29901 w 29901"/>
              <a:gd name="connsiteY1" fmla="*/ 18672 h 18672"/>
              <a:gd name="connsiteX2" fmla="*/ 21041 w 29901"/>
              <a:gd name="connsiteY2" fmla="*/ 3244 h 18672"/>
              <a:gd name="connsiteX3" fmla="*/ 0 w 29901"/>
              <a:gd name="connsiteY3" fmla="*/ 0 h 18672"/>
              <a:gd name="connsiteX4" fmla="*/ 0 w 29901"/>
              <a:gd name="connsiteY4" fmla="*/ 5714 h 18672"/>
              <a:gd name="connsiteX0" fmla="*/ 0 w 21041"/>
              <a:gd name="connsiteY0" fmla="*/ 5714 h 13577"/>
              <a:gd name="connsiteX1" fmla="*/ 19000 w 21041"/>
              <a:gd name="connsiteY1" fmla="*/ 13577 h 13577"/>
              <a:gd name="connsiteX2" fmla="*/ 21041 w 21041"/>
              <a:gd name="connsiteY2" fmla="*/ 3244 h 13577"/>
              <a:gd name="connsiteX3" fmla="*/ 0 w 21041"/>
              <a:gd name="connsiteY3" fmla="*/ 0 h 13577"/>
              <a:gd name="connsiteX4" fmla="*/ 0 w 21041"/>
              <a:gd name="connsiteY4" fmla="*/ 5714 h 1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1" h="13577">
                <a:moveTo>
                  <a:pt x="0" y="5714"/>
                </a:moveTo>
                <a:lnTo>
                  <a:pt x="19000" y="13577"/>
                </a:lnTo>
                <a:lnTo>
                  <a:pt x="21041" y="3244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" name="Group 164">
            <a:extLst>
              <a:ext uri="{FF2B5EF4-FFF2-40B4-BE49-F238E27FC236}">
                <a16:creationId xmlns:a16="http://schemas.microsoft.com/office/drawing/2014/main" id="{AB32117E-2D1C-4D9B-994D-1C2880B70A5C}"/>
              </a:ext>
            </a:extLst>
          </p:cNvPr>
          <p:cNvGrpSpPr>
            <a:grpSpLocks/>
          </p:cNvGrpSpPr>
          <p:nvPr/>
        </p:nvGrpSpPr>
        <p:grpSpPr bwMode="auto">
          <a:xfrm>
            <a:off x="1954628" y="4984982"/>
            <a:ext cx="288925" cy="787400"/>
            <a:chOff x="1247" y="2496"/>
            <a:chExt cx="182" cy="496"/>
          </a:xfrm>
        </p:grpSpPr>
        <p:sp>
          <p:nvSpPr>
            <p:cNvPr id="206" name="Line 165">
              <a:extLst>
                <a:ext uri="{FF2B5EF4-FFF2-40B4-BE49-F238E27FC236}">
                  <a16:creationId xmlns:a16="http://schemas.microsoft.com/office/drawing/2014/main" id="{44428F1A-D9C3-4256-95F7-9E387B92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66">
              <a:extLst>
                <a:ext uri="{FF2B5EF4-FFF2-40B4-BE49-F238E27FC236}">
                  <a16:creationId xmlns:a16="http://schemas.microsoft.com/office/drawing/2014/main" id="{A494D650-01EA-4C1B-9118-8BC927BE8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8" name="Group 167">
              <a:extLst>
                <a:ext uri="{FF2B5EF4-FFF2-40B4-BE49-F238E27FC236}">
                  <a16:creationId xmlns:a16="http://schemas.microsoft.com/office/drawing/2014/main" id="{B543DE26-626E-41AF-9297-B3DC26987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09" name="Freeform 168">
                <a:extLst>
                  <a:ext uri="{FF2B5EF4-FFF2-40B4-BE49-F238E27FC236}">
                    <a16:creationId xmlns:a16="http://schemas.microsoft.com/office/drawing/2014/main" id="{D5597D75-B4D3-4998-92A1-DCDB69F673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Freeform 169">
                <a:extLst>
                  <a:ext uri="{FF2B5EF4-FFF2-40B4-BE49-F238E27FC236}">
                    <a16:creationId xmlns:a16="http://schemas.microsoft.com/office/drawing/2014/main" id="{F915EA77-398E-4880-9692-B21484F8C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2" name="Freeform 55">
            <a:extLst>
              <a:ext uri="{FF2B5EF4-FFF2-40B4-BE49-F238E27FC236}">
                <a16:creationId xmlns:a16="http://schemas.microsoft.com/office/drawing/2014/main" id="{6B8A7F71-2C5C-4112-8383-21676019C80A}"/>
              </a:ext>
            </a:extLst>
          </p:cNvPr>
          <p:cNvSpPr>
            <a:spLocks/>
          </p:cNvSpPr>
          <p:nvPr/>
        </p:nvSpPr>
        <p:spPr bwMode="auto">
          <a:xfrm>
            <a:off x="4756690" y="5287702"/>
            <a:ext cx="393700" cy="248991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  <a:gd name="connsiteX0" fmla="*/ 0 w 49291"/>
              <a:gd name="connsiteY0" fmla="*/ 5714 h 10000"/>
              <a:gd name="connsiteX1" fmla="*/ 10000 w 49291"/>
              <a:gd name="connsiteY1" fmla="*/ 10000 h 10000"/>
              <a:gd name="connsiteX2" fmla="*/ 49291 w 49291"/>
              <a:gd name="connsiteY2" fmla="*/ 7076 h 10000"/>
              <a:gd name="connsiteX3" fmla="*/ 0 w 49291"/>
              <a:gd name="connsiteY3" fmla="*/ 0 h 10000"/>
              <a:gd name="connsiteX4" fmla="*/ 0 w 49291"/>
              <a:gd name="connsiteY4" fmla="*/ 5714 h 10000"/>
              <a:gd name="connsiteX0" fmla="*/ 0 w 49291"/>
              <a:gd name="connsiteY0" fmla="*/ 5714 h 18672"/>
              <a:gd name="connsiteX1" fmla="*/ 29901 w 49291"/>
              <a:gd name="connsiteY1" fmla="*/ 18672 h 18672"/>
              <a:gd name="connsiteX2" fmla="*/ 49291 w 49291"/>
              <a:gd name="connsiteY2" fmla="*/ 7076 h 18672"/>
              <a:gd name="connsiteX3" fmla="*/ 0 w 49291"/>
              <a:gd name="connsiteY3" fmla="*/ 0 h 18672"/>
              <a:gd name="connsiteX4" fmla="*/ 0 w 49291"/>
              <a:gd name="connsiteY4" fmla="*/ 5714 h 18672"/>
              <a:gd name="connsiteX0" fmla="*/ 0 w 31942"/>
              <a:gd name="connsiteY0" fmla="*/ 5714 h 18672"/>
              <a:gd name="connsiteX1" fmla="*/ 29901 w 31942"/>
              <a:gd name="connsiteY1" fmla="*/ 18672 h 18672"/>
              <a:gd name="connsiteX2" fmla="*/ 31942 w 31942"/>
              <a:gd name="connsiteY2" fmla="*/ 4958 h 18672"/>
              <a:gd name="connsiteX3" fmla="*/ 0 w 31942"/>
              <a:gd name="connsiteY3" fmla="*/ 0 h 18672"/>
              <a:gd name="connsiteX4" fmla="*/ 0 w 31942"/>
              <a:gd name="connsiteY4" fmla="*/ 5714 h 18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2" h="18672">
                <a:moveTo>
                  <a:pt x="0" y="5714"/>
                </a:moveTo>
                <a:lnTo>
                  <a:pt x="29901" y="18672"/>
                </a:lnTo>
                <a:lnTo>
                  <a:pt x="31942" y="4958"/>
                </a:lnTo>
                <a:lnTo>
                  <a:pt x="0" y="0"/>
                </a:lnTo>
                <a:lnTo>
                  <a:pt x="0" y="57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164">
            <a:extLst>
              <a:ext uri="{FF2B5EF4-FFF2-40B4-BE49-F238E27FC236}">
                <a16:creationId xmlns:a16="http://schemas.microsoft.com/office/drawing/2014/main" id="{9162AA37-1E65-4948-983D-D64F8076FE5A}"/>
              </a:ext>
            </a:extLst>
          </p:cNvPr>
          <p:cNvGrpSpPr>
            <a:grpSpLocks/>
          </p:cNvGrpSpPr>
          <p:nvPr/>
        </p:nvGrpSpPr>
        <p:grpSpPr bwMode="auto">
          <a:xfrm>
            <a:off x="6120088" y="4217503"/>
            <a:ext cx="287338" cy="787400"/>
            <a:chOff x="1248" y="2496"/>
            <a:chExt cx="181" cy="496"/>
          </a:xfrm>
        </p:grpSpPr>
        <p:sp>
          <p:nvSpPr>
            <p:cNvPr id="224" name="Line 165">
              <a:extLst>
                <a:ext uri="{FF2B5EF4-FFF2-40B4-BE49-F238E27FC236}">
                  <a16:creationId xmlns:a16="http://schemas.microsoft.com/office/drawing/2014/main" id="{F3BCEA39-6378-4E2C-B08E-78AFA2B0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166">
              <a:extLst>
                <a:ext uri="{FF2B5EF4-FFF2-40B4-BE49-F238E27FC236}">
                  <a16:creationId xmlns:a16="http://schemas.microsoft.com/office/drawing/2014/main" id="{BAEA1DA0-E3F0-48BA-8270-36D44FD8B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168">
              <a:extLst>
                <a:ext uri="{FF2B5EF4-FFF2-40B4-BE49-F238E27FC236}">
                  <a16:creationId xmlns:a16="http://schemas.microsoft.com/office/drawing/2014/main" id="{B43FF3F6-6E89-47F9-BE61-3D7BC0622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9" name="Group 164">
            <a:extLst>
              <a:ext uri="{FF2B5EF4-FFF2-40B4-BE49-F238E27FC236}">
                <a16:creationId xmlns:a16="http://schemas.microsoft.com/office/drawing/2014/main" id="{3C9B1B66-E228-432D-BC5C-6CAE0FA5E0B3}"/>
              </a:ext>
            </a:extLst>
          </p:cNvPr>
          <p:cNvGrpSpPr>
            <a:grpSpLocks/>
          </p:cNvGrpSpPr>
          <p:nvPr/>
        </p:nvGrpSpPr>
        <p:grpSpPr bwMode="auto">
          <a:xfrm>
            <a:off x="6413192" y="4330602"/>
            <a:ext cx="288925" cy="787400"/>
            <a:chOff x="1247" y="2496"/>
            <a:chExt cx="182" cy="496"/>
          </a:xfrm>
        </p:grpSpPr>
        <p:sp>
          <p:nvSpPr>
            <p:cNvPr id="230" name="Line 165">
              <a:extLst>
                <a:ext uri="{FF2B5EF4-FFF2-40B4-BE49-F238E27FC236}">
                  <a16:creationId xmlns:a16="http://schemas.microsoft.com/office/drawing/2014/main" id="{8EAA8D2A-40B1-4C1C-9618-D9AE700A1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Line 166">
              <a:extLst>
                <a:ext uri="{FF2B5EF4-FFF2-40B4-BE49-F238E27FC236}">
                  <a16:creationId xmlns:a16="http://schemas.microsoft.com/office/drawing/2014/main" id="{6C5DD72F-B51B-4A84-924F-DA0E70D09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2" name="Group 167">
              <a:extLst>
                <a:ext uri="{FF2B5EF4-FFF2-40B4-BE49-F238E27FC236}">
                  <a16:creationId xmlns:a16="http://schemas.microsoft.com/office/drawing/2014/main" id="{4EA5991A-8BDD-4B5E-BDF7-FBA21C84F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33" name="Freeform 168">
                <a:extLst>
                  <a:ext uri="{FF2B5EF4-FFF2-40B4-BE49-F238E27FC236}">
                    <a16:creationId xmlns:a16="http://schemas.microsoft.com/office/drawing/2014/main" id="{65C23518-23E6-4764-BB1D-1592497F8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69">
                <a:extLst>
                  <a:ext uri="{FF2B5EF4-FFF2-40B4-BE49-F238E27FC236}">
                    <a16:creationId xmlns:a16="http://schemas.microsoft.com/office/drawing/2014/main" id="{F0A81D18-0FF0-49C0-BD73-0E7536EAB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4" name="Oval 745">
            <a:extLst>
              <a:ext uri="{FF2B5EF4-FFF2-40B4-BE49-F238E27FC236}">
                <a16:creationId xmlns:a16="http://schemas.microsoft.com/office/drawing/2014/main" id="{842F01D0-0BC5-4CD3-9358-382A4B97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106" y="5266105"/>
            <a:ext cx="59333" cy="57924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55" name="Oval 746">
            <a:extLst>
              <a:ext uri="{FF2B5EF4-FFF2-40B4-BE49-F238E27FC236}">
                <a16:creationId xmlns:a16="http://schemas.microsoft.com/office/drawing/2014/main" id="{F9AECA54-ACA8-4AAB-84A0-3AA57BA1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860" y="5354630"/>
            <a:ext cx="123825" cy="120219"/>
          </a:xfrm>
          <a:prstGeom prst="ellipse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256" name="Freeform 747">
            <a:extLst>
              <a:ext uri="{FF2B5EF4-FFF2-40B4-BE49-F238E27FC236}">
                <a16:creationId xmlns:a16="http://schemas.microsoft.com/office/drawing/2014/main" id="{D3950447-A6F7-40C6-A7EA-5AD6882F6B17}"/>
              </a:ext>
            </a:extLst>
          </p:cNvPr>
          <p:cNvSpPr>
            <a:spLocks/>
          </p:cNvSpPr>
          <p:nvPr/>
        </p:nvSpPr>
        <p:spPr bwMode="auto">
          <a:xfrm>
            <a:off x="4066918" y="5455177"/>
            <a:ext cx="87709" cy="245903"/>
          </a:xfrm>
          <a:custGeom>
            <a:avLst/>
            <a:gdLst>
              <a:gd name="T0" fmla="*/ 0 w 148"/>
              <a:gd name="T1" fmla="*/ 0 h 426"/>
              <a:gd name="T2" fmla="*/ 0 w 148"/>
              <a:gd name="T3" fmla="*/ 0 h 426"/>
              <a:gd name="T4" fmla="*/ 0 w 148"/>
              <a:gd name="T5" fmla="*/ 1 h 426"/>
              <a:gd name="T6" fmla="*/ 0 w 148"/>
              <a:gd name="T7" fmla="*/ 1 h 426"/>
              <a:gd name="T8" fmla="*/ 0 w 148"/>
              <a:gd name="T9" fmla="*/ 0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8"/>
              <a:gd name="T16" fmla="*/ 0 h 426"/>
              <a:gd name="T17" fmla="*/ 148 w 14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8" h="426">
                <a:moveTo>
                  <a:pt x="0" y="0"/>
                </a:moveTo>
                <a:lnTo>
                  <a:pt x="147" y="0"/>
                </a:lnTo>
                <a:lnTo>
                  <a:pt x="123" y="425"/>
                </a:lnTo>
                <a:lnTo>
                  <a:pt x="21" y="425"/>
                </a:lnTo>
                <a:lnTo>
                  <a:pt x="0" y="0"/>
                </a:lnTo>
              </a:path>
            </a:pathLst>
          </a:custGeom>
          <a:solidFill>
            <a:srgbClr val="00CCFF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" name="Rectangle 748">
            <a:extLst>
              <a:ext uri="{FF2B5EF4-FFF2-40B4-BE49-F238E27FC236}">
                <a16:creationId xmlns:a16="http://schemas.microsoft.com/office/drawing/2014/main" id="{DE8C8B2C-00D2-4794-B430-1938D708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16" y="5296706"/>
            <a:ext cx="60623" cy="62295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78C9161-04C9-44D0-A974-9AD48A459434}"/>
              </a:ext>
            </a:extLst>
          </p:cNvPr>
          <p:cNvCxnSpPr>
            <a:cxnSpLocks/>
          </p:cNvCxnSpPr>
          <p:nvPr/>
        </p:nvCxnSpPr>
        <p:spPr>
          <a:xfrm>
            <a:off x="4600791" y="7943818"/>
            <a:ext cx="184130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3">
            <a:extLst>
              <a:ext uri="{FF2B5EF4-FFF2-40B4-BE49-F238E27FC236}">
                <a16:creationId xmlns:a16="http://schemas.microsoft.com/office/drawing/2014/main" id="{F2966800-8FCC-4201-B98F-3DBB278FD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977" y="5689347"/>
            <a:ext cx="62656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S1</a:t>
            </a:r>
          </a:p>
        </p:txBody>
      </p:sp>
      <p:sp>
        <p:nvSpPr>
          <p:cNvPr id="135" name="TextBox 13">
            <a:extLst>
              <a:ext uri="{FF2B5EF4-FFF2-40B4-BE49-F238E27FC236}">
                <a16:creationId xmlns:a16="http://schemas.microsoft.com/office/drawing/2014/main" id="{E1AF6793-FE36-4225-ADB1-FB997AB1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4052362"/>
            <a:ext cx="5721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AT1</a:t>
            </a:r>
          </a:p>
        </p:txBody>
      </p:sp>
      <p:pic>
        <p:nvPicPr>
          <p:cNvPr id="121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AB453EF-ED63-4FC6-B145-7273C2254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6672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8FD6F30-9ADB-4C2F-81F1-EC976E04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420960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13">
            <a:extLst>
              <a:ext uri="{FF2B5EF4-FFF2-40B4-BE49-F238E27FC236}">
                <a16:creationId xmlns:a16="http://schemas.microsoft.com/office/drawing/2014/main" id="{25E31B73-C4EE-4714-8C26-2F73E0A40D33}"/>
              </a:ext>
            </a:extLst>
          </p:cNvPr>
          <p:cNvGrpSpPr>
            <a:grpSpLocks/>
          </p:cNvGrpSpPr>
          <p:nvPr/>
        </p:nvGrpSpPr>
        <p:grpSpPr bwMode="auto">
          <a:xfrm>
            <a:off x="5415951" y="5718954"/>
            <a:ext cx="393700" cy="1271588"/>
            <a:chOff x="2496" y="4380"/>
            <a:chExt cx="236" cy="690"/>
          </a:xfrm>
        </p:grpSpPr>
        <p:sp>
          <p:nvSpPr>
            <p:cNvPr id="159" name="AutoShape 14">
              <a:extLst>
                <a:ext uri="{FF2B5EF4-FFF2-40B4-BE49-F238E27FC236}">
                  <a16:creationId xmlns:a16="http://schemas.microsoft.com/office/drawing/2014/main" id="{68A77892-AEA0-4DDF-892E-826E1068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0" name="AutoShape 15">
              <a:extLst>
                <a:ext uri="{FF2B5EF4-FFF2-40B4-BE49-F238E27FC236}">
                  <a16:creationId xmlns:a16="http://schemas.microsoft.com/office/drawing/2014/main" id="{8BBF1C63-494E-469C-A1CA-2209487B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122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164</cp:revision>
  <dcterms:created xsi:type="dcterms:W3CDTF">2002-08-21T12:11:08Z</dcterms:created>
  <dcterms:modified xsi:type="dcterms:W3CDTF">2019-08-25T05:18:50Z</dcterms:modified>
  <cp:category>Shooting</cp:category>
</cp:coreProperties>
</file>