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92"/>
          <p:cNvGrpSpPr>
            <a:grpSpLocks/>
          </p:cNvGrpSpPr>
          <p:nvPr/>
        </p:nvGrpSpPr>
        <p:grpSpPr bwMode="auto">
          <a:xfrm flipH="1">
            <a:off x="596107" y="7481741"/>
            <a:ext cx="222250" cy="779463"/>
            <a:chOff x="386" y="866"/>
            <a:chExt cx="140" cy="491"/>
          </a:xfrm>
        </p:grpSpPr>
        <p:sp>
          <p:nvSpPr>
            <p:cNvPr id="1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5" name="Group 288"/>
          <p:cNvGrpSpPr>
            <a:grpSpLocks/>
          </p:cNvGrpSpPr>
          <p:nvPr/>
        </p:nvGrpSpPr>
        <p:grpSpPr bwMode="auto">
          <a:xfrm>
            <a:off x="6477267" y="4832272"/>
            <a:ext cx="222250" cy="795338"/>
            <a:chOff x="386" y="856"/>
            <a:chExt cx="140" cy="501"/>
          </a:xfrm>
        </p:grpSpPr>
        <p:sp>
          <p:nvSpPr>
            <p:cNvPr id="26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" name="AutoShape 14"/>
          <p:cNvSpPr>
            <a:spLocks noChangeArrowheads="1"/>
          </p:cNvSpPr>
          <p:nvPr/>
        </p:nvSpPr>
        <p:spPr bwMode="auto">
          <a:xfrm>
            <a:off x="3134255" y="3538380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59950"/>
              </p:ext>
            </p:extLst>
          </p:nvPr>
        </p:nvGraphicFramePr>
        <p:xfrm>
          <a:off x="177800" y="165100"/>
          <a:ext cx="6997700" cy="245963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Matt does it left handed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Craig Allen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X’s, standing outside of the shooting area,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275543" y="818442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27" name="Group 29"/>
          <p:cNvGrpSpPr>
            <a:grpSpLocks/>
          </p:cNvGrpSpPr>
          <p:nvPr/>
        </p:nvGrpSpPr>
        <p:grpSpPr bwMode="auto">
          <a:xfrm>
            <a:off x="2735396" y="3465455"/>
            <a:ext cx="287338" cy="750888"/>
            <a:chOff x="528" y="265"/>
            <a:chExt cx="181" cy="473"/>
          </a:xfrm>
        </p:grpSpPr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474223" y="4251176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29"/>
          <p:cNvGrpSpPr>
            <a:grpSpLocks/>
          </p:cNvGrpSpPr>
          <p:nvPr/>
        </p:nvGrpSpPr>
        <p:grpSpPr bwMode="auto">
          <a:xfrm>
            <a:off x="3187437" y="2784633"/>
            <a:ext cx="287338" cy="750888"/>
            <a:chOff x="528" y="265"/>
            <a:chExt cx="181" cy="473"/>
          </a:xfrm>
        </p:grpSpPr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29"/>
          <p:cNvGrpSpPr>
            <a:grpSpLocks/>
          </p:cNvGrpSpPr>
          <p:nvPr/>
        </p:nvGrpSpPr>
        <p:grpSpPr bwMode="auto">
          <a:xfrm>
            <a:off x="3594630" y="2787171"/>
            <a:ext cx="287338" cy="750888"/>
            <a:chOff x="528" y="265"/>
            <a:chExt cx="181" cy="473"/>
          </a:xfrm>
        </p:grpSpPr>
        <p:sp>
          <p:nvSpPr>
            <p:cNvPr id="8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29"/>
          <p:cNvGrpSpPr>
            <a:grpSpLocks/>
          </p:cNvGrpSpPr>
          <p:nvPr/>
        </p:nvGrpSpPr>
        <p:grpSpPr bwMode="auto">
          <a:xfrm>
            <a:off x="4033779" y="3466026"/>
            <a:ext cx="287338" cy="750888"/>
            <a:chOff x="528" y="265"/>
            <a:chExt cx="181" cy="473"/>
          </a:xfrm>
        </p:grpSpPr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 rot="10800000">
              <a:off x="528" y="265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292"/>
          <p:cNvGrpSpPr>
            <a:grpSpLocks/>
          </p:cNvGrpSpPr>
          <p:nvPr/>
        </p:nvGrpSpPr>
        <p:grpSpPr bwMode="auto">
          <a:xfrm flipH="1">
            <a:off x="707039" y="5769879"/>
            <a:ext cx="222250" cy="779463"/>
            <a:chOff x="386" y="866"/>
            <a:chExt cx="140" cy="491"/>
          </a:xfrm>
        </p:grpSpPr>
        <p:sp>
          <p:nvSpPr>
            <p:cNvPr id="9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88"/>
          <p:cNvGrpSpPr>
            <a:grpSpLocks/>
          </p:cNvGrpSpPr>
          <p:nvPr/>
        </p:nvGrpSpPr>
        <p:grpSpPr bwMode="auto">
          <a:xfrm>
            <a:off x="6814472" y="5053574"/>
            <a:ext cx="222250" cy="795338"/>
            <a:chOff x="386" y="856"/>
            <a:chExt cx="140" cy="501"/>
          </a:xfrm>
        </p:grpSpPr>
        <p:sp>
          <p:nvSpPr>
            <p:cNvPr id="9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88"/>
          <p:cNvGrpSpPr>
            <a:grpSpLocks/>
          </p:cNvGrpSpPr>
          <p:nvPr/>
        </p:nvGrpSpPr>
        <p:grpSpPr bwMode="auto">
          <a:xfrm>
            <a:off x="6845567" y="7391164"/>
            <a:ext cx="222250" cy="795338"/>
            <a:chOff x="386" y="856"/>
            <a:chExt cx="140" cy="501"/>
          </a:xfrm>
        </p:grpSpPr>
        <p:sp>
          <p:nvSpPr>
            <p:cNvPr id="13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3198550" y="4738304"/>
            <a:ext cx="685800" cy="361598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9" name="AutoShape 14"/>
          <p:cNvSpPr>
            <a:spLocks noChangeArrowheads="1"/>
          </p:cNvSpPr>
          <p:nvPr/>
        </p:nvSpPr>
        <p:spPr bwMode="auto">
          <a:xfrm>
            <a:off x="3571024" y="353552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1" name="Group 292"/>
          <p:cNvGrpSpPr>
            <a:grpSpLocks/>
          </p:cNvGrpSpPr>
          <p:nvPr/>
        </p:nvGrpSpPr>
        <p:grpSpPr bwMode="auto">
          <a:xfrm flipH="1">
            <a:off x="304800" y="7743388"/>
            <a:ext cx="222250" cy="779463"/>
            <a:chOff x="386" y="866"/>
            <a:chExt cx="140" cy="491"/>
          </a:xfrm>
        </p:grpSpPr>
        <p:sp>
          <p:nvSpPr>
            <p:cNvPr id="16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76"/>
          <p:cNvGrpSpPr>
            <a:grpSpLocks/>
          </p:cNvGrpSpPr>
          <p:nvPr/>
        </p:nvGrpSpPr>
        <p:grpSpPr bwMode="auto">
          <a:xfrm>
            <a:off x="957828" y="6927089"/>
            <a:ext cx="1644085" cy="1076940"/>
            <a:chOff x="896" y="902"/>
            <a:chExt cx="1113" cy="1016"/>
          </a:xfrm>
        </p:grpSpPr>
        <p:sp>
          <p:nvSpPr>
            <p:cNvPr id="62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6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8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9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0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2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3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5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45" name="Group 76"/>
          <p:cNvGrpSpPr>
            <a:grpSpLocks/>
          </p:cNvGrpSpPr>
          <p:nvPr/>
        </p:nvGrpSpPr>
        <p:grpSpPr bwMode="auto">
          <a:xfrm>
            <a:off x="981755" y="4968472"/>
            <a:ext cx="1644085" cy="1076940"/>
            <a:chOff x="896" y="902"/>
            <a:chExt cx="1113" cy="1016"/>
          </a:xfrm>
        </p:grpSpPr>
        <p:sp>
          <p:nvSpPr>
            <p:cNvPr id="146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7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8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9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0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1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2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5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2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3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4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5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6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7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8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9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180" name="Group 292"/>
          <p:cNvGrpSpPr>
            <a:grpSpLocks/>
          </p:cNvGrpSpPr>
          <p:nvPr/>
        </p:nvGrpSpPr>
        <p:grpSpPr bwMode="auto">
          <a:xfrm flipH="1">
            <a:off x="370912" y="5957588"/>
            <a:ext cx="222250" cy="779463"/>
            <a:chOff x="386" y="866"/>
            <a:chExt cx="140" cy="491"/>
          </a:xfrm>
        </p:grpSpPr>
        <p:sp>
          <p:nvSpPr>
            <p:cNvPr id="18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/>
            <p:cNvSpPr>
              <a:spLocks/>
            </p:cNvSpPr>
            <p:nvPr/>
          </p:nvSpPr>
          <p:spPr bwMode="auto">
            <a:xfrm rot="10800000" flipH="1">
              <a:off x="386" y="86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76"/>
          <p:cNvGrpSpPr>
            <a:grpSpLocks/>
          </p:cNvGrpSpPr>
          <p:nvPr/>
        </p:nvGrpSpPr>
        <p:grpSpPr bwMode="auto">
          <a:xfrm>
            <a:off x="5107202" y="5926468"/>
            <a:ext cx="1644085" cy="1076940"/>
            <a:chOff x="896" y="902"/>
            <a:chExt cx="1113" cy="1016"/>
          </a:xfrm>
        </p:grpSpPr>
        <p:sp>
          <p:nvSpPr>
            <p:cNvPr id="210" name="Line 4"/>
            <p:cNvSpPr>
              <a:spLocks noChangeShapeType="1"/>
            </p:cNvSpPr>
            <p:nvPr/>
          </p:nvSpPr>
          <p:spPr bwMode="auto">
            <a:xfrm>
              <a:off x="896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1" name="Line 5"/>
            <p:cNvSpPr>
              <a:spLocks noChangeShapeType="1"/>
            </p:cNvSpPr>
            <p:nvPr/>
          </p:nvSpPr>
          <p:spPr bwMode="auto">
            <a:xfrm flipH="1">
              <a:off x="896" y="1555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2" name="Line 6"/>
            <p:cNvSpPr>
              <a:spLocks noChangeShapeType="1"/>
            </p:cNvSpPr>
            <p:nvPr/>
          </p:nvSpPr>
          <p:spPr bwMode="auto">
            <a:xfrm flipH="1">
              <a:off x="896" y="902"/>
              <a:ext cx="11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3" name="Line 7"/>
            <p:cNvSpPr>
              <a:spLocks noChangeShapeType="1"/>
            </p:cNvSpPr>
            <p:nvPr/>
          </p:nvSpPr>
          <p:spPr bwMode="auto">
            <a:xfrm>
              <a:off x="2009" y="902"/>
              <a:ext cx="0" cy="10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4" name="Line 8"/>
            <p:cNvSpPr>
              <a:spLocks noChangeShapeType="1"/>
            </p:cNvSpPr>
            <p:nvPr/>
          </p:nvSpPr>
          <p:spPr bwMode="auto">
            <a:xfrm flipH="1">
              <a:off x="896" y="148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5" name="Line 9"/>
            <p:cNvSpPr>
              <a:spLocks noChangeShapeType="1"/>
            </p:cNvSpPr>
            <p:nvPr/>
          </p:nvSpPr>
          <p:spPr bwMode="auto">
            <a:xfrm flipH="1">
              <a:off x="896" y="104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6" name="Line 10"/>
            <p:cNvSpPr>
              <a:spLocks noChangeShapeType="1"/>
            </p:cNvSpPr>
            <p:nvPr/>
          </p:nvSpPr>
          <p:spPr bwMode="auto">
            <a:xfrm flipH="1">
              <a:off x="896" y="1119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7" name="Line 11"/>
            <p:cNvSpPr>
              <a:spLocks noChangeShapeType="1"/>
            </p:cNvSpPr>
            <p:nvPr/>
          </p:nvSpPr>
          <p:spPr bwMode="auto">
            <a:xfrm flipH="1">
              <a:off x="896" y="1192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8" name="Line 12"/>
            <p:cNvSpPr>
              <a:spLocks noChangeShapeType="1"/>
            </p:cNvSpPr>
            <p:nvPr/>
          </p:nvSpPr>
          <p:spPr bwMode="auto">
            <a:xfrm flipH="1">
              <a:off x="896" y="126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9" name="Line 13"/>
            <p:cNvSpPr>
              <a:spLocks noChangeShapeType="1"/>
            </p:cNvSpPr>
            <p:nvPr/>
          </p:nvSpPr>
          <p:spPr bwMode="auto">
            <a:xfrm flipH="1">
              <a:off x="896" y="1337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0" name="Line 14"/>
            <p:cNvSpPr>
              <a:spLocks noChangeShapeType="1"/>
            </p:cNvSpPr>
            <p:nvPr/>
          </p:nvSpPr>
          <p:spPr bwMode="auto">
            <a:xfrm flipH="1">
              <a:off x="896" y="1410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1" name="Line 15"/>
            <p:cNvSpPr>
              <a:spLocks noChangeShapeType="1"/>
            </p:cNvSpPr>
            <p:nvPr/>
          </p:nvSpPr>
          <p:spPr bwMode="auto">
            <a:xfrm flipH="1" flipV="1">
              <a:off x="96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2" name="Line 16"/>
            <p:cNvSpPr>
              <a:spLocks noChangeShapeType="1"/>
            </p:cNvSpPr>
            <p:nvPr/>
          </p:nvSpPr>
          <p:spPr bwMode="auto">
            <a:xfrm flipH="1">
              <a:off x="896" y="974"/>
              <a:ext cx="111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3" name="Line 17"/>
            <p:cNvSpPr>
              <a:spLocks noChangeShapeType="1"/>
            </p:cNvSpPr>
            <p:nvPr/>
          </p:nvSpPr>
          <p:spPr bwMode="auto">
            <a:xfrm flipH="1" flipV="1">
              <a:off x="1066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4" name="Line 18"/>
            <p:cNvSpPr>
              <a:spLocks noChangeShapeType="1"/>
            </p:cNvSpPr>
            <p:nvPr/>
          </p:nvSpPr>
          <p:spPr bwMode="auto">
            <a:xfrm flipH="1" flipV="1">
              <a:off x="1163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5" name="Line 19"/>
            <p:cNvSpPr>
              <a:spLocks noChangeShapeType="1"/>
            </p:cNvSpPr>
            <p:nvPr/>
          </p:nvSpPr>
          <p:spPr bwMode="auto">
            <a:xfrm flipH="1" flipV="1">
              <a:off x="1260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6" name="Line 20"/>
            <p:cNvSpPr>
              <a:spLocks noChangeShapeType="1"/>
            </p:cNvSpPr>
            <p:nvPr/>
          </p:nvSpPr>
          <p:spPr bwMode="auto">
            <a:xfrm flipH="1" flipV="1">
              <a:off x="1357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7" name="Line 21"/>
            <p:cNvSpPr>
              <a:spLocks noChangeShapeType="1"/>
            </p:cNvSpPr>
            <p:nvPr/>
          </p:nvSpPr>
          <p:spPr bwMode="auto">
            <a:xfrm flipH="1" flipV="1">
              <a:off x="1454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8" name="Line 22"/>
            <p:cNvSpPr>
              <a:spLocks noChangeShapeType="1"/>
            </p:cNvSpPr>
            <p:nvPr/>
          </p:nvSpPr>
          <p:spPr bwMode="auto">
            <a:xfrm flipH="1" flipV="1">
              <a:off x="1551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9" name="Line 23"/>
            <p:cNvSpPr>
              <a:spLocks noChangeShapeType="1"/>
            </p:cNvSpPr>
            <p:nvPr/>
          </p:nvSpPr>
          <p:spPr bwMode="auto">
            <a:xfrm flipH="1" flipV="1">
              <a:off x="1648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0" name="Line 24"/>
            <p:cNvSpPr>
              <a:spLocks noChangeShapeType="1"/>
            </p:cNvSpPr>
            <p:nvPr/>
          </p:nvSpPr>
          <p:spPr bwMode="auto">
            <a:xfrm flipH="1" flipV="1">
              <a:off x="1745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1" name="Line 25"/>
            <p:cNvSpPr>
              <a:spLocks noChangeShapeType="1"/>
            </p:cNvSpPr>
            <p:nvPr/>
          </p:nvSpPr>
          <p:spPr bwMode="auto">
            <a:xfrm flipH="1" flipV="1">
              <a:off x="1842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2" name="Line 26"/>
            <p:cNvSpPr>
              <a:spLocks noChangeShapeType="1"/>
            </p:cNvSpPr>
            <p:nvPr/>
          </p:nvSpPr>
          <p:spPr bwMode="auto">
            <a:xfrm flipH="1" flipV="1">
              <a:off x="1939" y="902"/>
              <a:ext cx="0" cy="6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237" name="Group 288"/>
          <p:cNvGrpSpPr>
            <a:grpSpLocks/>
          </p:cNvGrpSpPr>
          <p:nvPr/>
        </p:nvGrpSpPr>
        <p:grpSpPr bwMode="auto">
          <a:xfrm>
            <a:off x="6528069" y="7133989"/>
            <a:ext cx="222250" cy="795338"/>
            <a:chOff x="386" y="856"/>
            <a:chExt cx="140" cy="501"/>
          </a:xfrm>
        </p:grpSpPr>
        <p:sp>
          <p:nvSpPr>
            <p:cNvPr id="23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291"/>
            <p:cNvSpPr>
              <a:spLocks/>
            </p:cNvSpPr>
            <p:nvPr/>
          </p:nvSpPr>
          <p:spPr bwMode="auto">
            <a:xfrm rot="10800000" flipH="1">
              <a:off x="386" y="85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121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2020-03-02T02:46:27Z</dcterms:modified>
  <cp:category>Shooting</cp:category>
</cp:coreProperties>
</file>