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2" r:id="rId2"/>
  </p:sldIdLst>
  <p:sldSz cx="7315200" cy="96012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E0E3"/>
    <a:srgbClr val="BA7556"/>
    <a:srgbClr val="EBDAB9"/>
    <a:srgbClr val="FFD2A5"/>
    <a:srgbClr val="FFCC99"/>
    <a:srgbClr val="EE732E"/>
    <a:srgbClr val="A2DC00"/>
    <a:srgbClr val="6EB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41A00B-F97C-45A9-9F0A-C839631C5D24}" v="3" dt="2019-06-22T15:13:02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403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EA41A00B-F97C-45A9-9F0A-C839631C5D24}"/>
    <pc:docChg chg="undo modSld">
      <pc:chgData name="Matt Carlson" userId="0e792f37f00095d9" providerId="LiveId" clId="{EA41A00B-F97C-45A9-9F0A-C839631C5D24}" dt="2019-06-22T15:13:02.611" v="107" actId="478"/>
      <pc:docMkLst>
        <pc:docMk/>
      </pc:docMkLst>
      <pc:sldChg chg="addSp delSp modSp">
        <pc:chgData name="Matt Carlson" userId="0e792f37f00095d9" providerId="LiveId" clId="{EA41A00B-F97C-45A9-9F0A-C839631C5D24}" dt="2019-06-22T15:13:02.611" v="107" actId="478"/>
        <pc:sldMkLst>
          <pc:docMk/>
          <pc:sldMk cId="0" sldId="282"/>
        </pc:sldMkLst>
        <pc:graphicFrameChg chg="add modGraphic">
          <ac:chgData name="Matt Carlson" userId="0e792f37f00095d9" providerId="LiveId" clId="{EA41A00B-F97C-45A9-9F0A-C839631C5D24}" dt="2019-06-22T15:12:15.320" v="106" actId="20577"/>
          <ac:graphicFrameMkLst>
            <pc:docMk/>
            <pc:sldMk cId="0" sldId="282"/>
            <ac:graphicFrameMk id="115" creationId="{A0A4EB0C-94AE-43EA-9557-3030F3EDBB4E}"/>
          </ac:graphicFrameMkLst>
        </pc:graphicFrameChg>
        <pc:graphicFrameChg chg="del mod">
          <ac:chgData name="Matt Carlson" userId="0e792f37f00095d9" providerId="LiveId" clId="{EA41A00B-F97C-45A9-9F0A-C839631C5D24}" dt="2019-06-22T15:13:02.611" v="107" actId="478"/>
          <ac:graphicFrameMkLst>
            <pc:docMk/>
            <pc:sldMk cId="0" sldId="282"/>
            <ac:graphicFrameMk id="25629" creationId="{00000000-0000-0000-0000-000000000000}"/>
          </ac:graphicFrameMkLst>
        </pc:graphicFrameChg>
        <pc:picChg chg="del mod">
          <ac:chgData name="Matt Carlson" userId="0e792f37f00095d9" providerId="LiveId" clId="{EA41A00B-F97C-45A9-9F0A-C839631C5D24}" dt="2019-06-22T15:13:02.611" v="107" actId="478"/>
          <ac:picMkLst>
            <pc:docMk/>
            <pc:sldMk cId="0" sldId="282"/>
            <ac:picMk id="69" creationId="{00000000-0000-0000-0000-000000000000}"/>
          </ac:picMkLst>
        </pc:picChg>
        <pc:picChg chg="del mod">
          <ac:chgData name="Matt Carlson" userId="0e792f37f00095d9" providerId="LiveId" clId="{EA41A00B-F97C-45A9-9F0A-C839631C5D24}" dt="2019-06-22T15:13:02.611" v="107" actId="478"/>
          <ac:picMkLst>
            <pc:docMk/>
            <pc:sldMk cId="0" sldId="282"/>
            <ac:picMk id="70" creationId="{00000000-0000-0000-0000-000000000000}"/>
          </ac:picMkLst>
        </pc:picChg>
        <pc:picChg chg="add">
          <ac:chgData name="Matt Carlson" userId="0e792f37f00095d9" providerId="LiveId" clId="{EA41A00B-F97C-45A9-9F0A-C839631C5D24}" dt="2019-06-22T15:09:25.577" v="1"/>
          <ac:picMkLst>
            <pc:docMk/>
            <pc:sldMk cId="0" sldId="282"/>
            <ac:picMk id="116" creationId="{D96B87FA-3EDA-459E-A983-3744592F637C}"/>
          </ac:picMkLst>
        </pc:picChg>
        <pc:picChg chg="add">
          <ac:chgData name="Matt Carlson" userId="0e792f37f00095d9" providerId="LiveId" clId="{EA41A00B-F97C-45A9-9F0A-C839631C5D24}" dt="2019-06-22T15:09:25.577" v="1"/>
          <ac:picMkLst>
            <pc:docMk/>
            <pc:sldMk cId="0" sldId="282"/>
            <ac:picMk id="117" creationId="{F4499E36-C1EE-4768-A861-85D0AD91ED2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145" cy="464205"/>
          </a:xfrm>
          <a:prstGeom prst="rect">
            <a:avLst/>
          </a:prstGeom>
        </p:spPr>
        <p:txBody>
          <a:bodyPr vert="horz" lIns="93146" tIns="46573" rIns="93146" bIns="46573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734" y="1"/>
            <a:ext cx="3038145" cy="464205"/>
          </a:xfrm>
          <a:prstGeom prst="rect">
            <a:avLst/>
          </a:prstGeom>
        </p:spPr>
        <p:txBody>
          <a:bodyPr vert="horz" lIns="93146" tIns="46573" rIns="93146" bIns="46573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F0DFE000-7932-44B3-A8DB-3E64FC5D66BA}" type="datetimeFigureOut">
              <a:rPr lang="en-US"/>
              <a:pPr>
                <a:defRPr/>
              </a:pPr>
              <a:t>6/22/2019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8050" y="696913"/>
            <a:ext cx="26543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46" tIns="46573" rIns="93146" bIns="4657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45" y="4416099"/>
            <a:ext cx="5607711" cy="4182457"/>
          </a:xfrm>
          <a:prstGeom prst="rect">
            <a:avLst/>
          </a:prstGeom>
        </p:spPr>
        <p:txBody>
          <a:bodyPr vert="horz" lIns="93146" tIns="46573" rIns="93146" bIns="4657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659"/>
            <a:ext cx="3038145" cy="464205"/>
          </a:xfrm>
          <a:prstGeom prst="rect">
            <a:avLst/>
          </a:prstGeom>
        </p:spPr>
        <p:txBody>
          <a:bodyPr vert="horz" lIns="93146" tIns="46573" rIns="93146" bIns="46573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734" y="8830659"/>
            <a:ext cx="3038145" cy="464205"/>
          </a:xfrm>
          <a:prstGeom prst="rect">
            <a:avLst/>
          </a:prstGeom>
        </p:spPr>
        <p:txBody>
          <a:bodyPr vert="horz" wrap="square" lIns="93146" tIns="46573" rIns="93146" bIns="4657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59E271B-E513-4467-A621-BA0BA86902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16130" indent="-275434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01738" indent="-22034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42433" indent="-22034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3128" indent="-22034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2382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6451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05213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745908" indent="-2203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51173B1-34C8-421E-A5BF-A6A7CE1A4ABD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B7753-7ED1-498C-93F1-3BA86C576F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000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79E8C-4633-450E-A109-66AECB31E1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13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51DB3-8A45-4E6C-8B46-6CBCBD21B3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52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F0BFB-21E6-4DBA-BD2D-56D75C6A5A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515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A52A-A440-489E-BEA5-048E64E92B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44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7F105-C675-4476-8237-601133FDB6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628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EB97A-C771-4B67-B7BC-89E698306A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97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3B90B-64CA-46CE-AAFD-24C6BB3AE3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6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A682F-0998-4DBC-B37F-1057877862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30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F961F-5E8A-4E19-BC8B-B8F86840CA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496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002A0-80C4-46E5-8CD3-3C541F0983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37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451822A6-F1B6-4002-95B9-6F3D34DAF3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29">
            <a:extLst>
              <a:ext uri="{FF2B5EF4-FFF2-40B4-BE49-F238E27FC236}">
                <a16:creationId xmlns:a16="http://schemas.microsoft.com/office/drawing/2014/main" id="{5781AA1C-94FB-44C6-A4EC-AEF93B73E1E9}"/>
              </a:ext>
            </a:extLst>
          </p:cNvPr>
          <p:cNvGrpSpPr>
            <a:grpSpLocks/>
          </p:cNvGrpSpPr>
          <p:nvPr/>
        </p:nvGrpSpPr>
        <p:grpSpPr bwMode="auto">
          <a:xfrm>
            <a:off x="3341329" y="4977876"/>
            <a:ext cx="287337" cy="790575"/>
            <a:chOff x="528" y="240"/>
            <a:chExt cx="181" cy="498"/>
          </a:xfrm>
        </p:grpSpPr>
        <p:sp>
          <p:nvSpPr>
            <p:cNvPr id="80" name="Line 30">
              <a:extLst>
                <a:ext uri="{FF2B5EF4-FFF2-40B4-BE49-F238E27FC236}">
                  <a16:creationId xmlns:a16="http://schemas.microsoft.com/office/drawing/2014/main" id="{740F7BEE-592E-4B6C-9A32-A6F704A05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31">
              <a:extLst>
                <a:ext uri="{FF2B5EF4-FFF2-40B4-BE49-F238E27FC236}">
                  <a16:creationId xmlns:a16="http://schemas.microsoft.com/office/drawing/2014/main" id="{E839FA63-813E-4222-B466-85489CBFD7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043090ED-7B10-441D-BA8C-EA550DC80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" name="Group 29">
            <a:extLst>
              <a:ext uri="{FF2B5EF4-FFF2-40B4-BE49-F238E27FC236}">
                <a16:creationId xmlns:a16="http://schemas.microsoft.com/office/drawing/2014/main" id="{1AE83121-D7A0-4B42-9F3F-B6748301EBAA}"/>
              </a:ext>
            </a:extLst>
          </p:cNvPr>
          <p:cNvGrpSpPr>
            <a:grpSpLocks/>
          </p:cNvGrpSpPr>
          <p:nvPr/>
        </p:nvGrpSpPr>
        <p:grpSpPr bwMode="auto">
          <a:xfrm>
            <a:off x="4282966" y="5022036"/>
            <a:ext cx="287337" cy="790575"/>
            <a:chOff x="528" y="240"/>
            <a:chExt cx="181" cy="498"/>
          </a:xfrm>
        </p:grpSpPr>
        <p:sp>
          <p:nvSpPr>
            <p:cNvPr id="95" name="Line 30">
              <a:extLst>
                <a:ext uri="{FF2B5EF4-FFF2-40B4-BE49-F238E27FC236}">
                  <a16:creationId xmlns:a16="http://schemas.microsoft.com/office/drawing/2014/main" id="{0C9B757B-1757-41A3-8F8E-34900F24E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31">
              <a:extLst>
                <a:ext uri="{FF2B5EF4-FFF2-40B4-BE49-F238E27FC236}">
                  <a16:creationId xmlns:a16="http://schemas.microsoft.com/office/drawing/2014/main" id="{A04C4DC4-EE52-44EA-AA57-81CF3EA9F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E2AD2FDC-62A0-4A72-8F5C-43B2A77A9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4" name="Group 292"/>
          <p:cNvGrpSpPr>
            <a:grpSpLocks/>
          </p:cNvGrpSpPr>
          <p:nvPr/>
        </p:nvGrpSpPr>
        <p:grpSpPr bwMode="auto">
          <a:xfrm flipH="1">
            <a:off x="1193691" y="5197506"/>
            <a:ext cx="222250" cy="858838"/>
            <a:chOff x="384" y="816"/>
            <a:chExt cx="140" cy="541"/>
          </a:xfrm>
        </p:grpSpPr>
        <p:sp>
          <p:nvSpPr>
            <p:cNvPr id="3160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1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2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5" name="Group 29"/>
          <p:cNvGrpSpPr>
            <a:grpSpLocks/>
          </p:cNvGrpSpPr>
          <p:nvPr/>
        </p:nvGrpSpPr>
        <p:grpSpPr bwMode="auto">
          <a:xfrm>
            <a:off x="3787151" y="4977876"/>
            <a:ext cx="287337" cy="790575"/>
            <a:chOff x="528" y="240"/>
            <a:chExt cx="181" cy="498"/>
          </a:xfrm>
        </p:grpSpPr>
        <p:sp>
          <p:nvSpPr>
            <p:cNvPr id="315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46" name="Straight Connector 145"/>
          <p:cNvCxnSpPr/>
          <p:nvPr/>
        </p:nvCxnSpPr>
        <p:spPr>
          <a:xfrm flipV="1">
            <a:off x="1233378" y="8680481"/>
            <a:ext cx="163513" cy="3175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93" name="Group 292"/>
          <p:cNvGrpSpPr>
            <a:grpSpLocks/>
          </p:cNvGrpSpPr>
          <p:nvPr/>
        </p:nvGrpSpPr>
        <p:grpSpPr bwMode="auto">
          <a:xfrm flipH="1">
            <a:off x="376128" y="6388131"/>
            <a:ext cx="222250" cy="858838"/>
            <a:chOff x="384" y="816"/>
            <a:chExt cx="140" cy="541"/>
          </a:xfrm>
        </p:grpSpPr>
        <p:sp>
          <p:nvSpPr>
            <p:cNvPr id="315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94" name="Group 292"/>
          <p:cNvGrpSpPr>
            <a:grpSpLocks/>
          </p:cNvGrpSpPr>
          <p:nvPr/>
        </p:nvGrpSpPr>
        <p:grpSpPr bwMode="auto">
          <a:xfrm flipH="1">
            <a:off x="1290528" y="5949981"/>
            <a:ext cx="222250" cy="858838"/>
            <a:chOff x="384" y="816"/>
            <a:chExt cx="140" cy="541"/>
          </a:xfrm>
        </p:grpSpPr>
        <p:sp>
          <p:nvSpPr>
            <p:cNvPr id="3151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2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3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95" name="Group 13"/>
          <p:cNvGrpSpPr>
            <a:grpSpLocks/>
          </p:cNvGrpSpPr>
          <p:nvPr/>
        </p:nvGrpSpPr>
        <p:grpSpPr bwMode="auto">
          <a:xfrm>
            <a:off x="1304816" y="6099206"/>
            <a:ext cx="393700" cy="1271588"/>
            <a:chOff x="2496" y="4380"/>
            <a:chExt cx="236" cy="690"/>
          </a:xfrm>
        </p:grpSpPr>
        <p:sp>
          <p:nvSpPr>
            <p:cNvPr id="3149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50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3096" name="Freeform 300"/>
          <p:cNvSpPr>
            <a:spLocks/>
          </p:cNvSpPr>
          <p:nvPr/>
        </p:nvSpPr>
        <p:spPr bwMode="auto">
          <a:xfrm>
            <a:off x="1396891" y="7299356"/>
            <a:ext cx="104775" cy="1411288"/>
          </a:xfrm>
          <a:custGeom>
            <a:avLst/>
            <a:gdLst>
              <a:gd name="T0" fmla="*/ 2147483646 w 42"/>
              <a:gd name="T1" fmla="*/ 2147483646 h 916"/>
              <a:gd name="T2" fmla="*/ 0 w 42"/>
              <a:gd name="T3" fmla="*/ 2147483646 h 916"/>
              <a:gd name="T4" fmla="*/ 0 w 42"/>
              <a:gd name="T5" fmla="*/ 2147483646 h 916"/>
              <a:gd name="T6" fmla="*/ 2147483646 w 42"/>
              <a:gd name="T7" fmla="*/ 0 h 916"/>
              <a:gd name="T8" fmla="*/ 2147483646 w 42"/>
              <a:gd name="T9" fmla="*/ 2147483646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Freeform 301"/>
          <p:cNvSpPr>
            <a:spLocks/>
          </p:cNvSpPr>
          <p:nvPr/>
        </p:nvSpPr>
        <p:spPr bwMode="auto">
          <a:xfrm>
            <a:off x="4130566" y="5273706"/>
            <a:ext cx="304800" cy="1393825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rgbClr val="BBE0E3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8" name="Freeform 303"/>
          <p:cNvSpPr>
            <a:spLocks/>
          </p:cNvSpPr>
          <p:nvPr/>
        </p:nvSpPr>
        <p:spPr bwMode="auto">
          <a:xfrm>
            <a:off x="166578" y="7299356"/>
            <a:ext cx="1335088" cy="936625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rgbClr val="00B0F0">
              <a:alpha val="4980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1" name="Straight Connector 270"/>
          <p:cNvCxnSpPr/>
          <p:nvPr/>
        </p:nvCxnSpPr>
        <p:spPr>
          <a:xfrm flipV="1">
            <a:off x="1501666" y="6677056"/>
            <a:ext cx="2933700" cy="15589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00" name="Freeform 300"/>
          <p:cNvSpPr>
            <a:spLocks/>
          </p:cNvSpPr>
          <p:nvPr/>
        </p:nvSpPr>
        <p:spPr bwMode="auto">
          <a:xfrm flipH="1" flipV="1">
            <a:off x="1055578" y="7742269"/>
            <a:ext cx="177800" cy="1458912"/>
          </a:xfrm>
          <a:custGeom>
            <a:avLst/>
            <a:gdLst>
              <a:gd name="T0" fmla="*/ 2147483646 w 42"/>
              <a:gd name="T1" fmla="*/ 2147483646 h 916"/>
              <a:gd name="T2" fmla="*/ 0 w 42"/>
              <a:gd name="T3" fmla="*/ 2147483646 h 916"/>
              <a:gd name="T4" fmla="*/ 0 w 42"/>
              <a:gd name="T5" fmla="*/ 2147483646 h 916"/>
              <a:gd name="T6" fmla="*/ 2147483646 w 42"/>
              <a:gd name="T7" fmla="*/ 0 h 916"/>
              <a:gd name="T8" fmla="*/ 2147483646 w 42"/>
              <a:gd name="T9" fmla="*/ 2147483646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01" name="Group 288"/>
          <p:cNvGrpSpPr>
            <a:grpSpLocks/>
          </p:cNvGrpSpPr>
          <p:nvPr/>
        </p:nvGrpSpPr>
        <p:grpSpPr bwMode="auto">
          <a:xfrm>
            <a:off x="5294203" y="5495576"/>
            <a:ext cx="222250" cy="858837"/>
            <a:chOff x="384" y="816"/>
            <a:chExt cx="140" cy="541"/>
          </a:xfrm>
        </p:grpSpPr>
        <p:sp>
          <p:nvSpPr>
            <p:cNvPr id="3146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7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8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77" name="Straight Connector 276"/>
          <p:cNvCxnSpPr/>
          <p:nvPr/>
        </p:nvCxnSpPr>
        <p:spPr>
          <a:xfrm flipH="1">
            <a:off x="4446478" y="6651656"/>
            <a:ext cx="419100" cy="158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H="1" flipV="1">
            <a:off x="4860816" y="6651656"/>
            <a:ext cx="209550" cy="5349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V="1">
            <a:off x="1044466" y="7181881"/>
            <a:ext cx="4025900" cy="20193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06" name="Freeform 301"/>
          <p:cNvSpPr>
            <a:spLocks/>
          </p:cNvSpPr>
          <p:nvPr/>
        </p:nvSpPr>
        <p:spPr bwMode="auto">
          <a:xfrm flipH="1">
            <a:off x="3728928" y="5283231"/>
            <a:ext cx="407988" cy="1393825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rgbClr val="BBE0E3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07" name="Group 29"/>
          <p:cNvGrpSpPr>
            <a:grpSpLocks/>
          </p:cNvGrpSpPr>
          <p:nvPr/>
        </p:nvGrpSpPr>
        <p:grpSpPr bwMode="auto">
          <a:xfrm>
            <a:off x="2222391" y="5341969"/>
            <a:ext cx="287337" cy="790575"/>
            <a:chOff x="528" y="240"/>
            <a:chExt cx="181" cy="498"/>
          </a:xfrm>
        </p:grpSpPr>
        <p:sp>
          <p:nvSpPr>
            <p:cNvPr id="3143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5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08" name="Group 29"/>
          <p:cNvGrpSpPr>
            <a:grpSpLocks/>
          </p:cNvGrpSpPr>
          <p:nvPr/>
        </p:nvGrpSpPr>
        <p:grpSpPr bwMode="auto">
          <a:xfrm>
            <a:off x="2679591" y="5313394"/>
            <a:ext cx="287337" cy="790575"/>
            <a:chOff x="528" y="240"/>
            <a:chExt cx="181" cy="498"/>
          </a:xfrm>
        </p:grpSpPr>
        <p:sp>
          <p:nvSpPr>
            <p:cNvPr id="3140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1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2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09" name="Group 13"/>
          <p:cNvGrpSpPr>
            <a:grpSpLocks/>
          </p:cNvGrpSpPr>
          <p:nvPr/>
        </p:nvGrpSpPr>
        <p:grpSpPr bwMode="auto">
          <a:xfrm>
            <a:off x="4994960" y="5474192"/>
            <a:ext cx="393700" cy="1271588"/>
            <a:chOff x="2496" y="4380"/>
            <a:chExt cx="236" cy="690"/>
          </a:xfrm>
        </p:grpSpPr>
        <p:sp>
          <p:nvSpPr>
            <p:cNvPr id="3138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39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75" name="Oval 74"/>
          <p:cNvSpPr/>
          <p:nvPr/>
        </p:nvSpPr>
        <p:spPr>
          <a:xfrm>
            <a:off x="4908441" y="6961219"/>
            <a:ext cx="587375" cy="587375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kern="0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grpSp>
        <p:nvGrpSpPr>
          <p:cNvPr id="76" name="Group 288"/>
          <p:cNvGrpSpPr>
            <a:grpSpLocks/>
          </p:cNvGrpSpPr>
          <p:nvPr/>
        </p:nvGrpSpPr>
        <p:grpSpPr bwMode="auto">
          <a:xfrm>
            <a:off x="5527566" y="5598764"/>
            <a:ext cx="222250" cy="858837"/>
            <a:chOff x="384" y="816"/>
            <a:chExt cx="140" cy="541"/>
          </a:xfrm>
        </p:grpSpPr>
        <p:sp>
          <p:nvSpPr>
            <p:cNvPr id="7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" name="Group 13">
            <a:extLst>
              <a:ext uri="{FF2B5EF4-FFF2-40B4-BE49-F238E27FC236}">
                <a16:creationId xmlns:a16="http://schemas.microsoft.com/office/drawing/2014/main" id="{4EBBF177-2193-4F24-A326-994D43B37990}"/>
              </a:ext>
            </a:extLst>
          </p:cNvPr>
          <p:cNvGrpSpPr>
            <a:grpSpLocks/>
          </p:cNvGrpSpPr>
          <p:nvPr/>
        </p:nvGrpSpPr>
        <p:grpSpPr bwMode="auto">
          <a:xfrm>
            <a:off x="3116699" y="5396418"/>
            <a:ext cx="393700" cy="1271588"/>
            <a:chOff x="2496" y="4380"/>
            <a:chExt cx="236" cy="690"/>
          </a:xfrm>
        </p:grpSpPr>
        <p:sp>
          <p:nvSpPr>
            <p:cNvPr id="72" name="AutoShape 14">
              <a:extLst>
                <a:ext uri="{FF2B5EF4-FFF2-40B4-BE49-F238E27FC236}">
                  <a16:creationId xmlns:a16="http://schemas.microsoft.com/office/drawing/2014/main" id="{7684EA20-015F-4043-8B32-09125B1A2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3" name="AutoShape 15">
              <a:extLst>
                <a:ext uri="{FF2B5EF4-FFF2-40B4-BE49-F238E27FC236}">
                  <a16:creationId xmlns:a16="http://schemas.microsoft.com/office/drawing/2014/main" id="{69C6447A-6C3B-410B-8C6E-FBB3A9931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83" name="Group 29">
            <a:extLst>
              <a:ext uri="{FF2B5EF4-FFF2-40B4-BE49-F238E27FC236}">
                <a16:creationId xmlns:a16="http://schemas.microsoft.com/office/drawing/2014/main" id="{6567949A-6878-42EE-BC11-D83CBF5F817B}"/>
              </a:ext>
            </a:extLst>
          </p:cNvPr>
          <p:cNvGrpSpPr>
            <a:grpSpLocks/>
          </p:cNvGrpSpPr>
          <p:nvPr/>
        </p:nvGrpSpPr>
        <p:grpSpPr bwMode="auto">
          <a:xfrm>
            <a:off x="1704867" y="5091143"/>
            <a:ext cx="287337" cy="790575"/>
            <a:chOff x="528" y="240"/>
            <a:chExt cx="181" cy="498"/>
          </a:xfrm>
        </p:grpSpPr>
        <p:sp>
          <p:nvSpPr>
            <p:cNvPr id="84" name="Line 30">
              <a:extLst>
                <a:ext uri="{FF2B5EF4-FFF2-40B4-BE49-F238E27FC236}">
                  <a16:creationId xmlns:a16="http://schemas.microsoft.com/office/drawing/2014/main" id="{39E003B6-9C5E-4093-9763-52E12608B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31">
              <a:extLst>
                <a:ext uri="{FF2B5EF4-FFF2-40B4-BE49-F238E27FC236}">
                  <a16:creationId xmlns:a16="http://schemas.microsoft.com/office/drawing/2014/main" id="{73A8D42B-77F5-49A1-93E9-86FF7346C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32">
              <a:extLst>
                <a:ext uri="{FF2B5EF4-FFF2-40B4-BE49-F238E27FC236}">
                  <a16:creationId xmlns:a16="http://schemas.microsoft.com/office/drawing/2014/main" id="{31A57AB0-6DDE-40A7-BBA1-9103E9DF1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7" name="Freeform 301">
            <a:extLst>
              <a:ext uri="{FF2B5EF4-FFF2-40B4-BE49-F238E27FC236}">
                <a16:creationId xmlns:a16="http://schemas.microsoft.com/office/drawing/2014/main" id="{3E225D48-4EAE-4DA7-8214-846677AF0F0D}"/>
              </a:ext>
            </a:extLst>
          </p:cNvPr>
          <p:cNvSpPr>
            <a:spLocks/>
          </p:cNvSpPr>
          <p:nvPr/>
        </p:nvSpPr>
        <p:spPr bwMode="auto">
          <a:xfrm>
            <a:off x="2604186" y="5373160"/>
            <a:ext cx="304800" cy="1393825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rgbClr val="BBE0E3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301">
            <a:extLst>
              <a:ext uri="{FF2B5EF4-FFF2-40B4-BE49-F238E27FC236}">
                <a16:creationId xmlns:a16="http://schemas.microsoft.com/office/drawing/2014/main" id="{D153ECF4-BB54-4330-A31E-FD35037A04C8}"/>
              </a:ext>
            </a:extLst>
          </p:cNvPr>
          <p:cNvSpPr>
            <a:spLocks/>
          </p:cNvSpPr>
          <p:nvPr/>
        </p:nvSpPr>
        <p:spPr bwMode="auto">
          <a:xfrm flipH="1">
            <a:off x="2202548" y="5382685"/>
            <a:ext cx="407988" cy="1393825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rgbClr val="BBE0E3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1" name="Group 13">
            <a:extLst>
              <a:ext uri="{FF2B5EF4-FFF2-40B4-BE49-F238E27FC236}">
                <a16:creationId xmlns:a16="http://schemas.microsoft.com/office/drawing/2014/main" id="{B72D82FF-5307-48F2-9E73-C92DDDEFFD80}"/>
              </a:ext>
            </a:extLst>
          </p:cNvPr>
          <p:cNvGrpSpPr>
            <a:grpSpLocks/>
          </p:cNvGrpSpPr>
          <p:nvPr/>
        </p:nvGrpSpPr>
        <p:grpSpPr bwMode="auto">
          <a:xfrm>
            <a:off x="1443587" y="4982814"/>
            <a:ext cx="393700" cy="1271588"/>
            <a:chOff x="2496" y="4380"/>
            <a:chExt cx="236" cy="690"/>
          </a:xfrm>
        </p:grpSpPr>
        <p:sp>
          <p:nvSpPr>
            <p:cNvPr id="92" name="AutoShape 14">
              <a:extLst>
                <a:ext uri="{FF2B5EF4-FFF2-40B4-BE49-F238E27FC236}">
                  <a16:creationId xmlns:a16="http://schemas.microsoft.com/office/drawing/2014/main" id="{0E52201A-5764-44E8-A0CD-C22FD8E49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3" name="AutoShape 15">
              <a:extLst>
                <a:ext uri="{FF2B5EF4-FFF2-40B4-BE49-F238E27FC236}">
                  <a16:creationId xmlns:a16="http://schemas.microsoft.com/office/drawing/2014/main" id="{DF6F34A5-CD1D-45FD-92B8-B780B41B2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98" name="Group 288">
            <a:extLst>
              <a:ext uri="{FF2B5EF4-FFF2-40B4-BE49-F238E27FC236}">
                <a16:creationId xmlns:a16="http://schemas.microsoft.com/office/drawing/2014/main" id="{2BE5F9EA-21EB-4B41-99FA-A0A547F96323}"/>
              </a:ext>
            </a:extLst>
          </p:cNvPr>
          <p:cNvGrpSpPr>
            <a:grpSpLocks/>
          </p:cNvGrpSpPr>
          <p:nvPr/>
        </p:nvGrpSpPr>
        <p:grpSpPr bwMode="auto">
          <a:xfrm>
            <a:off x="6942028" y="5833554"/>
            <a:ext cx="222250" cy="858837"/>
            <a:chOff x="384" y="816"/>
            <a:chExt cx="140" cy="541"/>
          </a:xfrm>
        </p:grpSpPr>
        <p:sp>
          <p:nvSpPr>
            <p:cNvPr id="99" name="Line 289">
              <a:extLst>
                <a:ext uri="{FF2B5EF4-FFF2-40B4-BE49-F238E27FC236}">
                  <a16:creationId xmlns:a16="http://schemas.microsoft.com/office/drawing/2014/main" id="{00D39080-145E-4B8B-9DF6-6AC7812EC6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290">
              <a:extLst>
                <a:ext uri="{FF2B5EF4-FFF2-40B4-BE49-F238E27FC236}">
                  <a16:creationId xmlns:a16="http://schemas.microsoft.com/office/drawing/2014/main" id="{146D58C4-E3C2-4FD1-BE8A-EA4E483A2D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291">
              <a:extLst>
                <a:ext uri="{FF2B5EF4-FFF2-40B4-BE49-F238E27FC236}">
                  <a16:creationId xmlns:a16="http://schemas.microsoft.com/office/drawing/2014/main" id="{E460BC89-4FE9-49B0-B583-D7E80E0945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" name="Group 288">
            <a:extLst>
              <a:ext uri="{FF2B5EF4-FFF2-40B4-BE49-F238E27FC236}">
                <a16:creationId xmlns:a16="http://schemas.microsoft.com/office/drawing/2014/main" id="{7D9B6B63-34A2-40A7-8F6F-4A009732B59C}"/>
              </a:ext>
            </a:extLst>
          </p:cNvPr>
          <p:cNvGrpSpPr>
            <a:grpSpLocks/>
          </p:cNvGrpSpPr>
          <p:nvPr/>
        </p:nvGrpSpPr>
        <p:grpSpPr bwMode="auto">
          <a:xfrm>
            <a:off x="5384691" y="3366093"/>
            <a:ext cx="222250" cy="858837"/>
            <a:chOff x="384" y="816"/>
            <a:chExt cx="140" cy="541"/>
          </a:xfrm>
        </p:grpSpPr>
        <p:sp>
          <p:nvSpPr>
            <p:cNvPr id="103" name="Line 289">
              <a:extLst>
                <a:ext uri="{FF2B5EF4-FFF2-40B4-BE49-F238E27FC236}">
                  <a16:creationId xmlns:a16="http://schemas.microsoft.com/office/drawing/2014/main" id="{98B7A8B4-0670-4FA4-9EF2-CA90D79BA3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290">
              <a:extLst>
                <a:ext uri="{FF2B5EF4-FFF2-40B4-BE49-F238E27FC236}">
                  <a16:creationId xmlns:a16="http://schemas.microsoft.com/office/drawing/2014/main" id="{EE7139A5-D259-4921-AB5E-44CE5FBAC5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91">
              <a:extLst>
                <a:ext uri="{FF2B5EF4-FFF2-40B4-BE49-F238E27FC236}">
                  <a16:creationId xmlns:a16="http://schemas.microsoft.com/office/drawing/2014/main" id="{002DF096-7935-4939-9A0B-5B6D3759B1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671A4BD-9706-489E-A690-C02838D46385}"/>
              </a:ext>
            </a:extLst>
          </p:cNvPr>
          <p:cNvSpPr txBox="1"/>
          <p:nvPr/>
        </p:nvSpPr>
        <p:spPr>
          <a:xfrm>
            <a:off x="1003295" y="8266059"/>
            <a:ext cx="26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1AF5300-ACD8-4FFF-BE87-7EC47937B99F}"/>
              </a:ext>
            </a:extLst>
          </p:cNvPr>
          <p:cNvSpPr txBox="1"/>
          <p:nvPr/>
        </p:nvSpPr>
        <p:spPr>
          <a:xfrm>
            <a:off x="1304734" y="7615375"/>
            <a:ext cx="26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107" name="Group 29">
            <a:extLst>
              <a:ext uri="{FF2B5EF4-FFF2-40B4-BE49-F238E27FC236}">
                <a16:creationId xmlns:a16="http://schemas.microsoft.com/office/drawing/2014/main" id="{7C49B91D-4709-4AB8-8715-9D73B71BC822}"/>
              </a:ext>
            </a:extLst>
          </p:cNvPr>
          <p:cNvGrpSpPr>
            <a:grpSpLocks/>
          </p:cNvGrpSpPr>
          <p:nvPr/>
        </p:nvGrpSpPr>
        <p:grpSpPr bwMode="auto">
          <a:xfrm>
            <a:off x="1979504" y="3169793"/>
            <a:ext cx="287337" cy="790575"/>
            <a:chOff x="528" y="240"/>
            <a:chExt cx="181" cy="498"/>
          </a:xfrm>
        </p:grpSpPr>
        <p:sp>
          <p:nvSpPr>
            <p:cNvPr id="108" name="Line 30">
              <a:extLst>
                <a:ext uri="{FF2B5EF4-FFF2-40B4-BE49-F238E27FC236}">
                  <a16:creationId xmlns:a16="http://schemas.microsoft.com/office/drawing/2014/main" id="{AA09CA71-6E65-4B3C-BB0E-FF8930E5C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1">
              <a:extLst>
                <a:ext uri="{FF2B5EF4-FFF2-40B4-BE49-F238E27FC236}">
                  <a16:creationId xmlns:a16="http://schemas.microsoft.com/office/drawing/2014/main" id="{1685A3B4-CD23-4122-B4A8-E740340B44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DA538F10-12C5-4AC5-B1D3-AF8995A49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292">
            <a:extLst>
              <a:ext uri="{FF2B5EF4-FFF2-40B4-BE49-F238E27FC236}">
                <a16:creationId xmlns:a16="http://schemas.microsoft.com/office/drawing/2014/main" id="{E3B007C2-DD24-4D8F-84ED-72909068164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6675" y="3752612"/>
            <a:ext cx="222250" cy="858838"/>
            <a:chOff x="384" y="816"/>
            <a:chExt cx="140" cy="541"/>
          </a:xfrm>
        </p:grpSpPr>
        <p:sp>
          <p:nvSpPr>
            <p:cNvPr id="112" name="Line 293">
              <a:extLst>
                <a:ext uri="{FF2B5EF4-FFF2-40B4-BE49-F238E27FC236}">
                  <a16:creationId xmlns:a16="http://schemas.microsoft.com/office/drawing/2014/main" id="{05A0478A-6586-43DB-9F11-440BD47BD4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294">
              <a:extLst>
                <a:ext uri="{FF2B5EF4-FFF2-40B4-BE49-F238E27FC236}">
                  <a16:creationId xmlns:a16="http://schemas.microsoft.com/office/drawing/2014/main" id="{BF42DF81-F24A-47E0-8838-29A2DDD070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95">
              <a:extLst>
                <a:ext uri="{FF2B5EF4-FFF2-40B4-BE49-F238E27FC236}">
                  <a16:creationId xmlns:a16="http://schemas.microsoft.com/office/drawing/2014/main" id="{AD47EEA7-5EB6-49F8-982D-BABD5CBD53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E56B830-D03B-4F41-9F7F-884032C5CC0B}"/>
              </a:ext>
            </a:extLst>
          </p:cNvPr>
          <p:cNvSpPr txBox="1"/>
          <p:nvPr/>
        </p:nvSpPr>
        <p:spPr>
          <a:xfrm rot="1581235">
            <a:off x="1213495" y="8473516"/>
            <a:ext cx="25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xx</a:t>
            </a:r>
          </a:p>
        </p:txBody>
      </p:sp>
      <p:graphicFrame>
        <p:nvGraphicFramePr>
          <p:cNvPr id="115" name="Group 29">
            <a:extLst>
              <a:ext uri="{FF2B5EF4-FFF2-40B4-BE49-F238E27FC236}">
                <a16:creationId xmlns:a16="http://schemas.microsoft.com/office/drawing/2014/main" id="{A0A4EB0C-94AE-43EA-9557-3030F3EDB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199256"/>
              </p:ext>
            </p:extLst>
          </p:nvPr>
        </p:nvGraphicFramePr>
        <p:xfrm>
          <a:off x="177800" y="165100"/>
          <a:ext cx="6997700" cy="2756892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4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Open Books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Dave McClure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fingers and toes touching respective marks,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toes touching marks, facing anywhere downrange. Gun loaded, stock touching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30 rounds, 150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15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6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D96B87FA-3EDA-459E-A983-3744592F6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F4499E36-C1EE-4768-A861-85D0AD91E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3457</TotalTime>
  <Words>99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174</cp:revision>
  <cp:lastPrinted>2016-04-24T16:42:16Z</cp:lastPrinted>
  <dcterms:created xsi:type="dcterms:W3CDTF">2002-08-21T12:11:08Z</dcterms:created>
  <dcterms:modified xsi:type="dcterms:W3CDTF">2019-06-22T15:13:08Z</dcterms:modified>
  <cp:category>Shooting</cp:category>
</cp:coreProperties>
</file>