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7B7C02B-1E9D-4A5D-A22D-D9B44EAAC7D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69CE90-12E5-4B7B-B00B-6F8B44DEA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08A86D-E45D-408D-BDD0-B2B69D0E022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27FEC-EA33-4EFE-9690-A82CB6CEB3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D96D-F186-46B8-89A3-444616561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41359-9249-4C4C-B366-D19BD1981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0860D-2900-4A4D-80CA-9F9F5D741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933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AEC18-4E1D-4028-A617-FE9A57DDF4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65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F19B3-C2BF-47C9-B624-2DC3B23F9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5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2FE57-ADAF-497C-8042-FED48664AD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B5483-090F-464E-B41E-DF25DC467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5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CCE2-7EB3-4553-8793-1EBB444C01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8CF-69DE-4322-ADE9-6888A4AD0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7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9B832-3455-4A80-820F-C13F946DE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1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FFD6088-4BE3-4AAE-898E-569EF13002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3"/>
          <p:cNvGrpSpPr>
            <a:grpSpLocks/>
          </p:cNvGrpSpPr>
          <p:nvPr/>
        </p:nvGrpSpPr>
        <p:grpSpPr bwMode="auto">
          <a:xfrm>
            <a:off x="4848655" y="5707449"/>
            <a:ext cx="393700" cy="1271588"/>
            <a:chOff x="2496" y="4380"/>
            <a:chExt cx="236" cy="690"/>
          </a:xfrm>
        </p:grpSpPr>
        <p:sp>
          <p:nvSpPr>
            <p:cNvPr id="127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8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" name="Group 292"/>
          <p:cNvGrpSpPr>
            <a:grpSpLocks/>
          </p:cNvGrpSpPr>
          <p:nvPr/>
        </p:nvGrpSpPr>
        <p:grpSpPr bwMode="auto">
          <a:xfrm flipH="1">
            <a:off x="4135718" y="4193993"/>
            <a:ext cx="222250" cy="858838"/>
            <a:chOff x="384" y="816"/>
            <a:chExt cx="140" cy="541"/>
          </a:xfrm>
        </p:grpSpPr>
        <p:sp>
          <p:nvSpPr>
            <p:cNvPr id="18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288"/>
          <p:cNvGrpSpPr>
            <a:grpSpLocks/>
          </p:cNvGrpSpPr>
          <p:nvPr/>
        </p:nvGrpSpPr>
        <p:grpSpPr bwMode="auto">
          <a:xfrm>
            <a:off x="3488667" y="4126948"/>
            <a:ext cx="222250" cy="858838"/>
            <a:chOff x="384" y="816"/>
            <a:chExt cx="140" cy="541"/>
          </a:xfrm>
        </p:grpSpPr>
        <p:sp>
          <p:nvSpPr>
            <p:cNvPr id="18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9"/>
          <p:cNvGrpSpPr>
            <a:grpSpLocks/>
          </p:cNvGrpSpPr>
          <p:nvPr/>
        </p:nvGrpSpPr>
        <p:grpSpPr bwMode="auto">
          <a:xfrm>
            <a:off x="3476767" y="5329007"/>
            <a:ext cx="287338" cy="847725"/>
            <a:chOff x="528" y="204"/>
            <a:chExt cx="181" cy="534"/>
          </a:xfrm>
        </p:grpSpPr>
        <p:sp>
          <p:nvSpPr>
            <p:cNvPr id="17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auto">
            <a:xfrm>
              <a:off x="528" y="204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1260389" y="6461470"/>
            <a:ext cx="9162" cy="13251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261977" y="7786666"/>
            <a:ext cx="4327643" cy="65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260389" y="6461470"/>
            <a:ext cx="55157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97091" y="6471657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55"/>
          <p:cNvSpPr>
            <a:spLocks/>
          </p:cNvSpPr>
          <p:nvPr/>
        </p:nvSpPr>
        <p:spPr bwMode="auto">
          <a:xfrm>
            <a:off x="3453076" y="5442893"/>
            <a:ext cx="248705" cy="140548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oup 21"/>
          <p:cNvGrpSpPr>
            <a:grpSpLocks/>
          </p:cNvGrpSpPr>
          <p:nvPr/>
        </p:nvGrpSpPr>
        <p:grpSpPr bwMode="auto">
          <a:xfrm>
            <a:off x="5226091" y="4490457"/>
            <a:ext cx="185738" cy="660400"/>
            <a:chOff x="5403" y="3457"/>
            <a:chExt cx="209" cy="755"/>
          </a:xfrm>
        </p:grpSpPr>
        <p:sp>
          <p:nvSpPr>
            <p:cNvPr id="97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8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1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3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4" name="Group 13"/>
          <p:cNvGrpSpPr>
            <a:grpSpLocks/>
          </p:cNvGrpSpPr>
          <p:nvPr/>
        </p:nvGrpSpPr>
        <p:grpSpPr bwMode="auto">
          <a:xfrm>
            <a:off x="5298876" y="4171305"/>
            <a:ext cx="393700" cy="1271588"/>
            <a:chOff x="2496" y="4380"/>
            <a:chExt cx="236" cy="690"/>
          </a:xfrm>
        </p:grpSpPr>
        <p:sp>
          <p:nvSpPr>
            <p:cNvPr id="105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6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7" name="Group 29"/>
          <p:cNvGrpSpPr>
            <a:grpSpLocks/>
          </p:cNvGrpSpPr>
          <p:nvPr/>
        </p:nvGrpSpPr>
        <p:grpSpPr bwMode="auto">
          <a:xfrm>
            <a:off x="1210948" y="4787856"/>
            <a:ext cx="287338" cy="530225"/>
            <a:chOff x="528" y="404"/>
            <a:chExt cx="181" cy="334"/>
          </a:xfrm>
        </p:grpSpPr>
        <p:sp>
          <p:nvSpPr>
            <p:cNvPr id="1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>
              <a:off x="528" y="404"/>
              <a:ext cx="181" cy="30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9"/>
          <p:cNvGrpSpPr>
            <a:grpSpLocks/>
          </p:cNvGrpSpPr>
          <p:nvPr/>
        </p:nvGrpSpPr>
        <p:grpSpPr bwMode="auto">
          <a:xfrm>
            <a:off x="1751406" y="4392568"/>
            <a:ext cx="287338" cy="790575"/>
            <a:chOff x="528" y="240"/>
            <a:chExt cx="181" cy="498"/>
          </a:xfrm>
        </p:grpSpPr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" name="Group 292"/>
          <p:cNvGrpSpPr>
            <a:grpSpLocks/>
          </p:cNvGrpSpPr>
          <p:nvPr/>
        </p:nvGrpSpPr>
        <p:grpSpPr bwMode="auto">
          <a:xfrm flipH="1">
            <a:off x="878349" y="4724169"/>
            <a:ext cx="222250" cy="858838"/>
            <a:chOff x="384" y="816"/>
            <a:chExt cx="140" cy="541"/>
          </a:xfrm>
        </p:grpSpPr>
        <p:sp>
          <p:nvSpPr>
            <p:cNvPr id="11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 flipH="1" flipV="1">
            <a:off x="5265517" y="6960964"/>
            <a:ext cx="324104" cy="8385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Freeform 6"/>
          <p:cNvSpPr>
            <a:spLocks/>
          </p:cNvSpPr>
          <p:nvPr/>
        </p:nvSpPr>
        <p:spPr bwMode="auto">
          <a:xfrm>
            <a:off x="4037628" y="5818840"/>
            <a:ext cx="1227889" cy="1142124"/>
          </a:xfrm>
          <a:custGeom>
            <a:avLst/>
            <a:gdLst>
              <a:gd name="T0" fmla="*/ 2147483646 w 528"/>
              <a:gd name="T1" fmla="*/ 2147483646 h 288"/>
              <a:gd name="T2" fmla="*/ 0 w 528"/>
              <a:gd name="T3" fmla="*/ 2147483646 h 288"/>
              <a:gd name="T4" fmla="*/ 0 w 528"/>
              <a:gd name="T5" fmla="*/ 0 h 288"/>
              <a:gd name="T6" fmla="*/ 2147483646 w 528"/>
              <a:gd name="T7" fmla="*/ 0 h 288"/>
              <a:gd name="T8" fmla="*/ 2147483646 w 528"/>
              <a:gd name="T9" fmla="*/ 2147483646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2481874" y="6641122"/>
            <a:ext cx="1144017" cy="1201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Freeform 55"/>
          <p:cNvSpPr>
            <a:spLocks/>
          </p:cNvSpPr>
          <p:nvPr/>
        </p:nvSpPr>
        <p:spPr bwMode="auto">
          <a:xfrm>
            <a:off x="1695791" y="4334011"/>
            <a:ext cx="141349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" name="Group 29"/>
          <p:cNvGrpSpPr>
            <a:grpSpLocks/>
          </p:cNvGrpSpPr>
          <p:nvPr/>
        </p:nvGrpSpPr>
        <p:grpSpPr bwMode="auto">
          <a:xfrm>
            <a:off x="2230608" y="4442838"/>
            <a:ext cx="287338" cy="790575"/>
            <a:chOff x="528" y="240"/>
            <a:chExt cx="181" cy="498"/>
          </a:xfrm>
        </p:grpSpPr>
        <p:sp>
          <p:nvSpPr>
            <p:cNvPr id="15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" name="Group 29"/>
          <p:cNvGrpSpPr>
            <a:grpSpLocks/>
          </p:cNvGrpSpPr>
          <p:nvPr/>
        </p:nvGrpSpPr>
        <p:grpSpPr bwMode="auto">
          <a:xfrm>
            <a:off x="2698056" y="4210726"/>
            <a:ext cx="287338" cy="790575"/>
            <a:chOff x="528" y="240"/>
            <a:chExt cx="181" cy="498"/>
          </a:xfrm>
        </p:grpSpPr>
        <p:sp>
          <p:nvSpPr>
            <p:cNvPr id="15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8" name="Group 288"/>
          <p:cNvGrpSpPr>
            <a:grpSpLocks/>
          </p:cNvGrpSpPr>
          <p:nvPr/>
        </p:nvGrpSpPr>
        <p:grpSpPr bwMode="auto">
          <a:xfrm>
            <a:off x="5527437" y="4927321"/>
            <a:ext cx="222250" cy="858838"/>
            <a:chOff x="384" y="816"/>
            <a:chExt cx="140" cy="541"/>
          </a:xfrm>
        </p:grpSpPr>
        <p:sp>
          <p:nvSpPr>
            <p:cNvPr id="15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88"/>
          <p:cNvGrpSpPr>
            <a:grpSpLocks/>
          </p:cNvGrpSpPr>
          <p:nvPr/>
        </p:nvGrpSpPr>
        <p:grpSpPr bwMode="auto">
          <a:xfrm>
            <a:off x="5689406" y="5353702"/>
            <a:ext cx="222250" cy="858838"/>
            <a:chOff x="384" y="816"/>
            <a:chExt cx="140" cy="541"/>
          </a:xfrm>
        </p:grpSpPr>
        <p:sp>
          <p:nvSpPr>
            <p:cNvPr id="14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"/>
          <p:cNvGrpSpPr>
            <a:grpSpLocks/>
          </p:cNvGrpSpPr>
          <p:nvPr/>
        </p:nvGrpSpPr>
        <p:grpSpPr bwMode="auto">
          <a:xfrm>
            <a:off x="5677431" y="5155514"/>
            <a:ext cx="393700" cy="1271588"/>
            <a:chOff x="2496" y="4380"/>
            <a:chExt cx="236" cy="690"/>
          </a:xfrm>
        </p:grpSpPr>
        <p:sp>
          <p:nvSpPr>
            <p:cNvPr id="13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8" name="Group 29"/>
          <p:cNvGrpSpPr>
            <a:grpSpLocks/>
          </p:cNvGrpSpPr>
          <p:nvPr/>
        </p:nvGrpSpPr>
        <p:grpSpPr bwMode="auto">
          <a:xfrm>
            <a:off x="4459024" y="4168783"/>
            <a:ext cx="287338" cy="790575"/>
            <a:chOff x="528" y="240"/>
            <a:chExt cx="181" cy="498"/>
          </a:xfrm>
        </p:grpSpPr>
        <p:sp>
          <p:nvSpPr>
            <p:cNvPr id="169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13"/>
          <p:cNvGrpSpPr>
            <a:grpSpLocks/>
          </p:cNvGrpSpPr>
          <p:nvPr/>
        </p:nvGrpSpPr>
        <p:grpSpPr bwMode="auto">
          <a:xfrm>
            <a:off x="3540692" y="4000431"/>
            <a:ext cx="393700" cy="1271588"/>
            <a:chOff x="2496" y="4380"/>
            <a:chExt cx="236" cy="690"/>
          </a:xfrm>
        </p:grpSpPr>
        <p:sp>
          <p:nvSpPr>
            <p:cNvPr id="17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960263" y="5835220"/>
            <a:ext cx="198438" cy="916465"/>
            <a:chOff x="5456423" y="5590532"/>
            <a:chExt cx="198438" cy="916465"/>
          </a:xfrm>
        </p:grpSpPr>
        <p:grpSp>
          <p:nvGrpSpPr>
            <p:cNvPr id="189" name="Group 492"/>
            <p:cNvGrpSpPr>
              <a:grpSpLocks/>
            </p:cNvGrpSpPr>
            <p:nvPr/>
          </p:nvGrpSpPr>
          <p:grpSpPr bwMode="auto">
            <a:xfrm flipH="1">
              <a:off x="5458011" y="5590532"/>
              <a:ext cx="195263" cy="519113"/>
              <a:chOff x="1598" y="2410"/>
              <a:chExt cx="125" cy="327"/>
            </a:xfrm>
          </p:grpSpPr>
          <p:sp>
            <p:nvSpPr>
              <p:cNvPr id="19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3 h 375"/>
                  <a:gd name="T6" fmla="*/ 1 w 173"/>
                  <a:gd name="T7" fmla="*/ 3 h 375"/>
                  <a:gd name="T8" fmla="*/ 1 w 173"/>
                  <a:gd name="T9" fmla="*/ 4 h 375"/>
                  <a:gd name="T10" fmla="*/ 1 w 173"/>
                  <a:gd name="T11" fmla="*/ 14 h 375"/>
                  <a:gd name="T12" fmla="*/ 1 w 173"/>
                  <a:gd name="T13" fmla="*/ 17 h 375"/>
                  <a:gd name="T14" fmla="*/ 1 w 173"/>
                  <a:gd name="T15" fmla="*/ 18 h 375"/>
                  <a:gd name="T16" fmla="*/ 0 w 173"/>
                  <a:gd name="T17" fmla="*/ 16 h 375"/>
                  <a:gd name="T18" fmla="*/ 0 w 173"/>
                  <a:gd name="T19" fmla="*/ 7 h 375"/>
                  <a:gd name="T20" fmla="*/ 1 w 173"/>
                  <a:gd name="T21" fmla="*/ 4 h 375"/>
                  <a:gd name="T22" fmla="*/ 1 w 173"/>
                  <a:gd name="T23" fmla="*/ 4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0" name="Group 495"/>
            <p:cNvGrpSpPr>
              <a:grpSpLocks/>
            </p:cNvGrpSpPr>
            <p:nvPr/>
          </p:nvGrpSpPr>
          <p:grpSpPr bwMode="auto">
            <a:xfrm flipH="1">
              <a:off x="5456423" y="5800083"/>
              <a:ext cx="198438" cy="706914"/>
              <a:chOff x="1425" y="2304"/>
              <a:chExt cx="173" cy="511"/>
            </a:xfrm>
          </p:grpSpPr>
          <p:sp>
            <p:nvSpPr>
              <p:cNvPr id="191" name="Line 496"/>
              <p:cNvSpPr>
                <a:spLocks noChangeShapeType="1"/>
              </p:cNvSpPr>
              <p:nvPr/>
            </p:nvSpPr>
            <p:spPr bwMode="auto">
              <a:xfrm>
                <a:off x="1434" y="2560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497"/>
              <p:cNvSpPr>
                <a:spLocks noChangeShapeType="1"/>
              </p:cNvSpPr>
              <p:nvPr/>
            </p:nvSpPr>
            <p:spPr bwMode="auto">
              <a:xfrm>
                <a:off x="1589" y="2518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9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348261"/>
              </p:ext>
            </p:extLst>
          </p:nvPr>
        </p:nvGraphicFramePr>
        <p:xfrm>
          <a:off x="177800" y="165100"/>
          <a:ext cx="6997700" cy="338165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Oyster Run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anywhere along rear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fault line, hands relaxed at sides.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anywhere along rear fault line. Gun loaded and pointed at red plate.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Notes:</a:t>
                      </a:r>
                    </a:p>
                    <a:p>
                      <a:pPr marL="171450" marR="0" lvl="0" indent="-17145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If red plate is covered up by a visual barrier from the shooter’s chosen start position, they will make a best effort to point the muzzle toward the direction of the plate.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27 rounds, 135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metric, 1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2332742" y="7804240"/>
            <a:ext cx="2219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charset="0"/>
                <a:cs typeface="Times New Roman" charset="0"/>
              </a:rPr>
              <a:t>REAR FAULT LINE</a:t>
            </a:r>
            <a:endParaRPr lang="en-US" dirty="0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60389" y="7976678"/>
            <a:ext cx="1116844" cy="162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4509904" y="7976678"/>
            <a:ext cx="107971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264447" y="7887915"/>
            <a:ext cx="0" cy="1775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589620" y="7887915"/>
            <a:ext cx="0" cy="17752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/>
          <p:cNvGrpSpPr/>
          <p:nvPr/>
        </p:nvGrpSpPr>
        <p:grpSpPr>
          <a:xfrm>
            <a:off x="3159879" y="5056533"/>
            <a:ext cx="145559" cy="291831"/>
            <a:chOff x="-2209800" y="5901249"/>
            <a:chExt cx="145559" cy="291831"/>
          </a:xfrm>
        </p:grpSpPr>
        <p:sp>
          <p:nvSpPr>
            <p:cNvPr id="224" name="Rectangle 223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13"/>
          <p:cNvGrpSpPr>
            <a:grpSpLocks/>
          </p:cNvGrpSpPr>
          <p:nvPr/>
        </p:nvGrpSpPr>
        <p:grpSpPr bwMode="auto">
          <a:xfrm>
            <a:off x="3933743" y="4015669"/>
            <a:ext cx="393700" cy="1271588"/>
            <a:chOff x="2496" y="4380"/>
            <a:chExt cx="236" cy="690"/>
          </a:xfrm>
        </p:grpSpPr>
        <p:sp>
          <p:nvSpPr>
            <p:cNvPr id="93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5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10" name="Group 13"/>
          <p:cNvGrpSpPr>
            <a:grpSpLocks/>
          </p:cNvGrpSpPr>
          <p:nvPr/>
        </p:nvGrpSpPr>
        <p:grpSpPr bwMode="auto">
          <a:xfrm>
            <a:off x="3721743" y="4156608"/>
            <a:ext cx="393700" cy="1271588"/>
            <a:chOff x="2496" y="4380"/>
            <a:chExt cx="236" cy="690"/>
          </a:xfrm>
        </p:grpSpPr>
        <p:sp>
          <p:nvSpPr>
            <p:cNvPr id="121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3" name="Group 13"/>
          <p:cNvGrpSpPr>
            <a:grpSpLocks/>
          </p:cNvGrpSpPr>
          <p:nvPr/>
        </p:nvGrpSpPr>
        <p:grpSpPr bwMode="auto">
          <a:xfrm>
            <a:off x="4769252" y="3838457"/>
            <a:ext cx="393700" cy="1271588"/>
            <a:chOff x="2496" y="4380"/>
            <a:chExt cx="236" cy="690"/>
          </a:xfrm>
        </p:grpSpPr>
        <p:sp>
          <p:nvSpPr>
            <p:cNvPr id="124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5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9" name="Rectangle 128"/>
          <p:cNvSpPr/>
          <p:nvPr/>
        </p:nvSpPr>
        <p:spPr>
          <a:xfrm>
            <a:off x="3372800" y="5428196"/>
            <a:ext cx="45719" cy="81993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163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169</cp:revision>
  <dcterms:created xsi:type="dcterms:W3CDTF">2002-08-21T12:11:08Z</dcterms:created>
  <dcterms:modified xsi:type="dcterms:W3CDTF">2020-03-02T02:23:26Z</dcterms:modified>
  <cp:category>Shooting</cp:category>
</cp:coreProperties>
</file>