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6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E0981-9019-43D3-8141-F35E0F3B5B45}" v="6" dt="2020-10-24T10:51:56.101"/>
    <p1510:client id="{560E01DB-C0ED-43C1-8B3A-367CBEC07B1F}" v="59" dt="2020-10-24T10:17:52.327"/>
    <p1510:client id="{57106D21-825D-4CE8-B8CD-90541349203C}" v="3" dt="2020-10-24T09:06:21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2D4E0981-9019-43D3-8141-F35E0F3B5B45}"/>
    <pc:docChg chg="addSld delSld modSld sldOrd">
      <pc:chgData name="Matt Carlson" userId="0e792f37f00095d9" providerId="LiveId" clId="{2D4E0981-9019-43D3-8141-F35E0F3B5B45}" dt="2020-10-24T10:52:37.263" v="16" actId="20577"/>
      <pc:docMkLst>
        <pc:docMk/>
      </pc:docMkLst>
      <pc:sldChg chg="modSp add mod setBg">
        <pc:chgData name="Matt Carlson" userId="0e792f37f00095d9" providerId="LiveId" clId="{2D4E0981-9019-43D3-8141-F35E0F3B5B45}" dt="2020-10-24T10:52:37.263" v="16" actId="20577"/>
        <pc:sldMkLst>
          <pc:docMk/>
          <pc:sldMk cId="0" sldId="274"/>
        </pc:sldMkLst>
        <pc:graphicFrameChg chg="modGraphic">
          <ac:chgData name="Matt Carlson" userId="0e792f37f00095d9" providerId="LiveId" clId="{2D4E0981-9019-43D3-8141-F35E0F3B5B45}" dt="2020-10-24T10:52:37.263" v="16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add">
        <pc:chgData name="Matt Carlson" userId="0e792f37f00095d9" providerId="LiveId" clId="{2D4E0981-9019-43D3-8141-F35E0F3B5B45}" dt="2020-10-24T10:51:16.606" v="0"/>
        <pc:sldMkLst>
          <pc:docMk/>
          <pc:sldMk cId="842639663" sldId="283"/>
        </pc:sldMkLst>
      </pc:sldChg>
      <pc:sldChg chg="add del setBg">
        <pc:chgData name="Matt Carlson" userId="0e792f37f00095d9" providerId="LiveId" clId="{2D4E0981-9019-43D3-8141-F35E0F3B5B45}" dt="2020-10-24T10:51:41.403" v="4" actId="47"/>
        <pc:sldMkLst>
          <pc:docMk/>
          <pc:sldMk cId="0" sldId="284"/>
        </pc:sldMkLst>
      </pc:sldChg>
      <pc:sldChg chg="add setBg">
        <pc:chgData name="Matt Carlson" userId="0e792f37f00095d9" providerId="LiveId" clId="{2D4E0981-9019-43D3-8141-F35E0F3B5B45}" dt="2020-10-24T10:51:35.309" v="3"/>
        <pc:sldMkLst>
          <pc:docMk/>
          <pc:sldMk cId="0" sldId="285"/>
        </pc:sldMkLst>
      </pc:sldChg>
      <pc:sldChg chg="add setBg">
        <pc:chgData name="Matt Carlson" userId="0e792f37f00095d9" providerId="LiveId" clId="{2D4E0981-9019-43D3-8141-F35E0F3B5B45}" dt="2020-10-24T10:51:47.356" v="5"/>
        <pc:sldMkLst>
          <pc:docMk/>
          <pc:sldMk cId="0" sldId="286"/>
        </pc:sldMkLst>
      </pc:sldChg>
      <pc:sldChg chg="add ord setBg">
        <pc:chgData name="Matt Carlson" userId="0e792f37f00095d9" providerId="LiveId" clId="{2D4E0981-9019-43D3-8141-F35E0F3B5B45}" dt="2020-10-24T10:52:00.846" v="12"/>
        <pc:sldMkLst>
          <pc:docMk/>
          <pc:sldMk cId="0" sldId="287"/>
        </pc:sldMkLst>
      </pc:sldChg>
    </pc:docChg>
  </pc:docChgLst>
  <pc:docChgLst>
    <pc:chgData name="Matt Carlson" userId="0e792f37f00095d9" providerId="LiveId" clId="{074E2B56-2790-443E-B5EA-A74523936823}"/>
    <pc:docChg chg="undo custSel modSld">
      <pc:chgData name="Matt Carlson" userId="0e792f37f00095d9" providerId="LiveId" clId="{074E2B56-2790-443E-B5EA-A74523936823}" dt="2020-09-26T08:20:03.794" v="298" actId="1076"/>
      <pc:docMkLst>
        <pc:docMk/>
      </pc:docMkLst>
      <pc:sldChg chg="addSp delSp modSp mod">
        <pc:chgData name="Matt Carlson" userId="0e792f37f00095d9" providerId="LiveId" clId="{074E2B56-2790-443E-B5EA-A74523936823}" dt="2020-09-26T08:20:03.794" v="298" actId="1076"/>
        <pc:sldMkLst>
          <pc:docMk/>
          <pc:sldMk cId="0" sldId="274"/>
        </pc:sldMkLst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4" creationId="{FE9D3208-5A09-41A6-9159-CAB01028C533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5" creationId="{CA2C4368-286F-4D65-9079-5F932E7AAC2E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6" creationId="{B0BCD061-8C2B-4C1A-981C-AEC64F61EC79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9" creationId="{16F48128-CC0C-49CE-9F73-5765C5C406D8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" creationId="{43D54E13-A055-4294-81C0-C191A44186A5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" creationId="{A23BAFBD-B86E-4A39-B9BE-9BFAD6EB5047}"/>
          </ac:spMkLst>
        </pc:spChg>
        <pc:spChg chg="add mod or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" creationId="{019780B0-1801-4F00-9982-9D046A337DF7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" creationId="{C31F158A-4D8D-4313-9E42-EA397829CFC2}"/>
          </ac:spMkLst>
        </pc:spChg>
        <pc:spChg chg="add 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" creationId="{443BF047-8799-4564-9703-1521F23B3703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20" creationId="{87944975-712A-4246-85B4-7D3D5AB1986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074E2B56-2790-443E-B5EA-A74523936823}" dt="2020-09-26T07:40:29.416" v="13" actId="478"/>
          <ac:spMkLst>
            <pc:docMk/>
            <pc:sldMk cId="0" sldId="274"/>
            <ac:spMk id="164" creationId="{9937EA5F-A543-4CC2-BD8B-80938E657CBE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2" creationId="{54137797-A3AE-4CAB-BF6B-438D8E99F7AB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3" creationId="{8171B4F4-B063-4C45-A9D1-CBE2EB36190F}"/>
          </ac:spMkLst>
        </pc:spChg>
        <pc:spChg chg="mod">
          <ac:chgData name="Matt Carlson" userId="0e792f37f00095d9" providerId="LiveId" clId="{074E2B56-2790-443E-B5EA-A74523936823}" dt="2020-09-26T07:43:56.414" v="28"/>
          <ac:spMkLst>
            <pc:docMk/>
            <pc:sldMk cId="0" sldId="274"/>
            <ac:spMk id="194" creationId="{437B57C2-459A-4DB8-B638-68849A90A29E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6" creationId="{0D2E7EE1-DDAC-43C4-AF2A-C3140E2A9D46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7" creationId="{B1B8040A-2D25-4F46-938B-3C3E1C7499D5}"/>
          </ac:spMkLst>
        </pc:spChg>
        <pc:spChg chg="mod">
          <ac:chgData name="Matt Carlson" userId="0e792f37f00095d9" providerId="LiveId" clId="{074E2B56-2790-443E-B5EA-A74523936823}" dt="2020-09-26T07:44:23.306" v="29"/>
          <ac:spMkLst>
            <pc:docMk/>
            <pc:sldMk cId="0" sldId="274"/>
            <ac:spMk id="198" creationId="{E75749EF-D52E-427D-8D61-5FE45BABD76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8" creationId="{75C2F497-0234-4FB1-B49D-4557F81FA5D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09" creationId="{5309B3C4-19D7-49DA-8F56-B3993C4829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0" creationId="{3E79E8D7-5AD7-42C2-BB89-8E911380E6A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3" creationId="{EC7ED0A7-8762-46B4-9B35-13271DB7CD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4" creationId="{F0088CFA-2077-4BC6-88B5-807F07CDAFC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5" creationId="{6EBF1455-233B-4727-A5E3-5BADC1D9DF4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7" creationId="{573641D9-E919-4639-A33B-A5E73982F2B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8" creationId="{5CB5D010-322F-405A-8A7C-8D95B6C4BB7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19" creationId="{57B73BF4-D58A-4344-A9DA-58E5FB4AE0A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1" creationId="{718939AC-17E3-416A-B3C4-0E25384A823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2" creationId="{FF7253B8-4A1C-400D-A329-A50FAABA379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3" creationId="{D884AF41-5DFD-4395-8A31-CC3E703B374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5" creationId="{BB521E6F-2A2C-46A7-A874-735BE413D48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6" creationId="{90D7C0CA-4224-4384-98CE-14F5707A493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27" creationId="{9F4BFDDA-6F25-495F-89C2-FE9DCA4605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2" creationId="{89870500-3E6C-4113-8E72-BBC52475366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3" creationId="{D9196D5D-9047-4B34-A28C-EE72A8235C8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4" creationId="{C309BA82-B05D-468E-AF30-E12491CC5B7E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6" creationId="{0EBEF709-787D-49A8-921F-04949FA9B59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7" creationId="{FC91DC49-2DC0-4389-8616-9BA2D2E4A2A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38" creationId="{1C14D718-96D4-4DD8-9BA2-530D17EE01C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1" creationId="{3B5B2135-B939-4F29-BC22-ADD0492E549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2" creationId="{D69C16CA-43D9-4620-B2ED-E361DC80A3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3" creationId="{C84765E4-0ECE-49E3-BC33-2A6593C1A14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5" creationId="{F3FC2FCD-C8DD-4CBD-A40B-7E83ABBCCBA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6" creationId="{37296882-38AC-4E91-A5C4-1F789C61292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47" creationId="{ADE13DE8-71BF-4780-B7C2-1472D6DCB4E7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49" creationId="{9F1ED45E-259B-409E-B9CE-ECBE5C8B7A25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0" creationId="{C59EEF90-E352-4AB4-832B-A2A8189A4719}"/>
          </ac:spMkLst>
        </pc:spChg>
        <pc:spChg chg="mod">
          <ac:chgData name="Matt Carlson" userId="0e792f37f00095d9" providerId="LiveId" clId="{074E2B56-2790-443E-B5EA-A74523936823}" dt="2020-09-26T08:04:48.562" v="145"/>
          <ac:spMkLst>
            <pc:docMk/>
            <pc:sldMk cId="0" sldId="274"/>
            <ac:spMk id="251" creationId="{CB91E2E6-63BA-4AFA-AA06-5B4FF23B111D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3" creationId="{4C4D9E8A-EBD7-40C4-8579-FAE85F345982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4" creationId="{B6E6A170-06B6-4CB6-9FCA-819C73F8867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5" creationId="{E41F3FF3-708C-419F-A0E6-90C54A58618F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7" creationId="{BF76B33A-A440-44C3-9AA2-4A54C4C27D8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8" creationId="{06C7B0C6-8F96-48CE-B5A2-C2DC770BDF1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59" creationId="{AA679EA8-2750-4C7E-A1B5-03225215161A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1" creationId="{2B9F3714-A56A-402E-84A7-5237BE18712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2" creationId="{C6291ECD-86B7-4B67-AE44-8D5D6C2793E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3" creationId="{C339B1B1-D0FD-462C-B559-C45FA4D02358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5" creationId="{FBEA199A-7E35-41BB-A8C2-E759B92B0496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6" creationId="{090CAF54-9EDF-4133-8F5C-2F8A55B94697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7" creationId="{07751B88-038E-4681-AF34-99A9F6E83560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69" creationId="{EBFE3EA3-70C5-4E5E-A4E6-9A08B0BC6B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0" creationId="{ED2DF1EF-38D4-40BD-AD0A-4136D2536BFB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1" creationId="{5F3635F8-0FA7-4683-BB22-8E0EEDC081BB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3" creationId="{74FF1897-50BF-48BF-B30B-6FC8A5CE60CD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4" creationId="{1649AFC0-6296-4C80-BA46-B1D0CE99F77E}"/>
          </ac:spMkLst>
        </pc:spChg>
        <pc:spChg chg="mod">
          <ac:chgData name="Matt Carlson" userId="0e792f37f00095d9" providerId="LiveId" clId="{074E2B56-2790-443E-B5EA-A74523936823}" dt="2020-09-26T08:05:57.222" v="162"/>
          <ac:spMkLst>
            <pc:docMk/>
            <pc:sldMk cId="0" sldId="274"/>
            <ac:spMk id="275" creationId="{C708FB6E-495D-45BC-9C9A-B16D5B963C5C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7" creationId="{DA2A72A7-2597-4FCC-ABA9-1B768AD55B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8" creationId="{6DDB5CA7-C47A-479E-80D7-6887A55EA721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79" creationId="{4FD8B5F2-A22E-4430-A995-010A951F4AC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1" creationId="{CFA9BB85-04EE-4233-A4E1-492094DB51B4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2" creationId="{FF6A2A48-EF90-4671-A2F4-00200D2387C9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4" creationId="{68D0124A-6458-414A-9E54-4EB7946C25A3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5" creationId="{E048BE91-23FF-4FD5-8C96-609907549AE5}"/>
          </ac:spMkLst>
        </pc:spChg>
        <pc:spChg chg="mod">
          <ac:chgData name="Matt Carlson" userId="0e792f37f00095d9" providerId="LiveId" clId="{074E2B56-2790-443E-B5EA-A74523936823}" dt="2020-09-26T08:20:03.794" v="298" actId="1076"/>
          <ac:spMkLst>
            <pc:docMk/>
            <pc:sldMk cId="0" sldId="274"/>
            <ac:spMk id="286" creationId="{69014F6D-722D-418D-9A19-7D725237D246}"/>
          </ac:spMkLst>
        </pc:s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37" creationId="{EBF2C90A-4BF2-4DB0-A873-F95967F48BF5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46" creationId="{8343CD00-221F-4114-BE0E-9879164CE77C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074E2B56-2790-443E-B5EA-A74523936823}" dt="2020-09-26T07:40:29.416" v="13" actId="478"/>
          <ac:grpSpMkLst>
            <pc:docMk/>
            <pc:sldMk cId="0" sldId="274"/>
            <ac:grpSpMk id="189" creationId="{ED1E0927-4A50-4C5B-8215-3FF70B6CECF6}"/>
          </ac:grpSpMkLst>
        </pc:grpChg>
        <pc:grpChg chg="add del mod">
          <ac:chgData name="Matt Carlson" userId="0e792f37f00095d9" providerId="LiveId" clId="{074E2B56-2790-443E-B5EA-A74523936823}" dt="2020-09-26T08:05:16.401" v="155" actId="478"/>
          <ac:grpSpMkLst>
            <pc:docMk/>
            <pc:sldMk cId="0" sldId="274"/>
            <ac:grpSpMk id="195" creationId="{B0C36058-0C09-4260-A4B6-1258686B38E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07" creationId="{631053A3-2EE5-42FE-94AF-7AAD36EC590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2" creationId="{5826866E-9815-4FFB-9965-E9795A89593F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16" creationId="{89471F71-F5BE-4BB4-AE55-34A0CBB6C4D9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0" creationId="{200D3AA7-2306-4411-9CD6-AAA7A018330B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24" creationId="{47BEF17B-7909-4A7D-9A95-A7741E2A6DF7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1" creationId="{31444C3C-49DF-4863-B7B6-422D38FDC31B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35" creationId="{9133B348-45E7-49B5-B183-75D7028F320D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0" creationId="{8637D463-A302-41A0-9BA7-1E7A5BF5F38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44" creationId="{1C2DC5E4-42D1-40E1-A179-50493A6E9A2C}"/>
          </ac:grpSpMkLst>
        </pc:grpChg>
        <pc:grpChg chg="add del mod">
          <ac:chgData name="Matt Carlson" userId="0e792f37f00095d9" providerId="LiveId" clId="{074E2B56-2790-443E-B5EA-A74523936823}" dt="2020-09-26T08:04:49.982" v="146"/>
          <ac:grpSpMkLst>
            <pc:docMk/>
            <pc:sldMk cId="0" sldId="274"/>
            <ac:grpSpMk id="248" creationId="{6BD21D7D-4494-4F9D-A6CC-7B37F7103A1C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2" creationId="{7BC4007C-0CF0-49FD-8340-4D553580B98C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56" creationId="{D84F6F70-D376-4F2F-B06F-DC80A58CEC53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0" creationId="{33277367-29FF-4334-A7FD-C32EB1227576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4" creationId="{3A720F8D-F8EB-4BA2-9DB0-3F1CD9AAD020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68" creationId="{FDF1D763-7C90-4984-909B-9466E028A08D}"/>
          </ac:grpSpMkLst>
        </pc:grpChg>
        <pc:grpChg chg="add del mod">
          <ac:chgData name="Matt Carlson" userId="0e792f37f00095d9" providerId="LiveId" clId="{074E2B56-2790-443E-B5EA-A74523936823}" dt="2020-09-26T08:06:09.796" v="166" actId="478"/>
          <ac:grpSpMkLst>
            <pc:docMk/>
            <pc:sldMk cId="0" sldId="274"/>
            <ac:grpSpMk id="272" creationId="{62825A7A-1FED-4066-8D5F-6B31EEF65254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76" creationId="{100F7E9C-E429-4145-B2C0-7785547B3B48}"/>
          </ac:grpSpMkLst>
        </pc:grpChg>
        <pc:grpChg chg="add mod or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0" creationId="{240BBFA4-29E8-44DC-B9A8-C056EA8FFDA8}"/>
          </ac:grpSpMkLst>
        </pc:grpChg>
        <pc:grpChg chg="add mod">
          <ac:chgData name="Matt Carlson" userId="0e792f37f00095d9" providerId="LiveId" clId="{074E2B56-2790-443E-B5EA-A74523936823}" dt="2020-09-26T08:20:03.794" v="298" actId="1076"/>
          <ac:grpSpMkLst>
            <pc:docMk/>
            <pc:sldMk cId="0" sldId="274"/>
            <ac:grpSpMk id="283" creationId="{C0AEA172-5D02-4C4B-A762-224C3574B1E8}"/>
          </ac:grpSpMkLst>
        </pc:grpChg>
        <pc:graphicFrameChg chg="mod modGraphic">
          <ac:chgData name="Matt Carlson" userId="0e792f37f00095d9" providerId="LiveId" clId="{074E2B56-2790-443E-B5EA-A74523936823}" dt="2020-09-26T08:19:22.799" v="297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074E2B56-2790-443E-B5EA-A74523936823}" dt="2020-09-26T07:23:25.191" v="4" actId="1076"/>
          <ac:picMkLst>
            <pc:docMk/>
            <pc:sldMk cId="0" sldId="274"/>
            <ac:picMk id="2" creationId="{92BF1C95-0D7F-4BCD-89C6-094F59FF8EA8}"/>
          </ac:picMkLst>
        </pc:picChg>
        <pc:picChg chg="add mod">
          <ac:chgData name="Matt Carlson" userId="0e792f37f00095d9" providerId="LiveId" clId="{074E2B56-2790-443E-B5EA-A74523936823}" dt="2020-09-26T07:23:36.035" v="10" actId="1037"/>
          <ac:picMkLst>
            <pc:docMk/>
            <pc:sldMk cId="0" sldId="274"/>
            <ac:picMk id="3" creationId="{9383CB45-2241-4F66-BB24-9A1FF6EBA2DE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74E2B56-2790-443E-B5EA-A74523936823}" dt="2020-09-26T07:17:47.418" v="0" actId="478"/>
          <ac:picMkLst>
            <pc:docMk/>
            <pc:sldMk cId="0" sldId="274"/>
            <ac:picMk id="3114" creationId="{00000000-0000-0000-0000-000000000000}"/>
          </ac:picMkLst>
        </pc:pic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98" creationId="{B022AECC-6754-452B-9826-962B405325A6}"/>
          </ac:cxnSpMkLst>
        </pc:cxnChg>
        <pc:cxnChg chg="del mod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074E2B56-2790-443E-B5EA-A74523936823}" dt="2020-09-26T07:40:29.416" v="13" actId="478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199" creationId="{2CA99E20-2095-4EEF-946B-AB05F0856B0F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0" creationId="{8BE9CA0C-3C21-455A-849F-A58B5D3B2211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1" creationId="{3E56B92E-844A-4614-9A1A-054F84F46610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2" creationId="{555F92E3-C861-4B4B-BB20-D7058AB79966}"/>
          </ac:cxnSpMkLst>
        </pc:cxnChg>
        <pc:cxnChg chg="add mo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3" creationId="{39AD62B9-321A-4253-8792-6ADDC9ECAF12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4" creationId="{5FB62FBD-E17B-4862-B916-F883F1F547C8}"/>
          </ac:cxnSpMkLst>
        </pc:cxnChg>
        <pc:cxnChg chg="add mod ord">
          <ac:chgData name="Matt Carlson" userId="0e792f37f00095d9" providerId="LiveId" clId="{074E2B56-2790-443E-B5EA-A74523936823}" dt="2020-09-26T08:20:03.794" v="298" actId="1076"/>
          <ac:cxnSpMkLst>
            <pc:docMk/>
            <pc:sldMk cId="0" sldId="274"/>
            <ac:cxnSpMk id="205" creationId="{BAB2DE11-AC16-478F-9A72-0D84C22DB193}"/>
          </ac:cxnSpMkLst>
        </pc:cxnChg>
      </pc:sldChg>
    </pc:docChg>
  </pc:docChgLst>
  <pc:docChgLst>
    <pc:chgData name="Matt Carlson" userId="0e792f37f00095d9" providerId="LiveId" clId="{57106D21-825D-4CE8-B8CD-90541349203C}"/>
    <pc:docChg chg="modSld">
      <pc:chgData name="Matt Carlson" userId="0e792f37f00095d9" providerId="LiveId" clId="{57106D21-825D-4CE8-B8CD-90541349203C}" dt="2020-10-24T09:06:22.435" v="5" actId="6549"/>
      <pc:docMkLst>
        <pc:docMk/>
      </pc:docMkLst>
      <pc:sldChg chg="addSp delSp modSp mod">
        <pc:chgData name="Matt Carlson" userId="0e792f37f00095d9" providerId="LiveId" clId="{57106D21-825D-4CE8-B8CD-90541349203C}" dt="2020-10-24T09:06:22.435" v="5" actId="6549"/>
        <pc:sldMkLst>
          <pc:docMk/>
          <pc:sldMk cId="0" sldId="274"/>
        </pc:sldMkLst>
        <pc:graphicFrameChg chg="mod modGraphic">
          <ac:chgData name="Matt Carlson" userId="0e792f37f00095d9" providerId="LiveId" clId="{57106D21-825D-4CE8-B8CD-90541349203C}" dt="2020-10-24T09:06:22.435" v="5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2" creationId="{92BF1C95-0D7F-4BCD-89C6-094F59FF8EA8}"/>
          </ac:picMkLst>
        </pc:picChg>
        <pc:picChg chg="del">
          <ac:chgData name="Matt Carlson" userId="0e792f37f00095d9" providerId="LiveId" clId="{57106D21-825D-4CE8-B8CD-90541349203C}" dt="2020-10-24T09:05:57.137" v="0" actId="478"/>
          <ac:picMkLst>
            <pc:docMk/>
            <pc:sldMk cId="0" sldId="274"/>
            <ac:picMk id="3" creationId="{9383CB45-2241-4F66-BB24-9A1FF6EBA2DE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7" creationId="{8B4DD275-CF19-4143-BE2F-8268FEA0902A}"/>
          </ac:picMkLst>
        </pc:picChg>
        <pc:picChg chg="add del">
          <ac:chgData name="Matt Carlson" userId="0e792f37f00095d9" providerId="LiveId" clId="{57106D21-825D-4CE8-B8CD-90541349203C}" dt="2020-10-24T09:06:10.921" v="2" actId="478"/>
          <ac:picMkLst>
            <pc:docMk/>
            <pc:sldMk cId="0" sldId="274"/>
            <ac:picMk id="8" creationId="{AAA47AF3-2596-4312-82FC-72F9B0ADA44B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9" creationId="{C978B57E-D6A4-4309-9D76-FD8E92E8DBD0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0" creationId="{83C47FB0-438F-4FC9-A80A-C79FDE8E08F9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1" creationId="{0C125D95-4E12-4DA8-BF5D-6768862CDDBE}"/>
          </ac:picMkLst>
        </pc:picChg>
        <pc:picChg chg="add">
          <ac:chgData name="Matt Carlson" userId="0e792f37f00095d9" providerId="LiveId" clId="{57106D21-825D-4CE8-B8CD-90541349203C}" dt="2020-10-24T09:06:12.128" v="3" actId="22"/>
          <ac:picMkLst>
            <pc:docMk/>
            <pc:sldMk cId="0" sldId="274"/>
            <ac:picMk id="12" creationId="{0342F02F-936B-46D4-A3E8-53B1DC59F87F}"/>
          </ac:picMkLst>
        </pc:picChg>
      </pc:sldChg>
    </pc:docChg>
  </pc:docChgLst>
  <pc:docChgLst>
    <pc:chgData name="Matt Carlson" userId="0e792f37f00095d9" providerId="LiveId" clId="{560E01DB-C0ED-43C1-8B3A-367CBEC07B1F}"/>
    <pc:docChg chg="undo redo custSel addSld delSld modSld">
      <pc:chgData name="Matt Carlson" userId="0e792f37f00095d9" providerId="LiveId" clId="{560E01DB-C0ED-43C1-8B3A-367CBEC07B1F}" dt="2020-10-24T10:19:53.775" v="343" actId="1076"/>
      <pc:docMkLst>
        <pc:docMk/>
      </pc:docMkLst>
      <pc:sldChg chg="del">
        <pc:chgData name="Matt Carlson" userId="0e792f37f00095d9" providerId="LiveId" clId="{560E01DB-C0ED-43C1-8B3A-367CBEC07B1F}" dt="2020-10-24T10:18:53.908" v="335" actId="47"/>
        <pc:sldMkLst>
          <pc:docMk/>
          <pc:sldMk cId="0" sldId="274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5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6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79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0"/>
        </pc:sldMkLst>
      </pc:sldChg>
      <pc:sldChg chg="del">
        <pc:chgData name="Matt Carlson" userId="0e792f37f00095d9" providerId="LiveId" clId="{560E01DB-C0ED-43C1-8B3A-367CBEC07B1F}" dt="2020-10-24T10:18:51.287" v="334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560E01DB-C0ED-43C1-8B3A-367CBEC07B1F}" dt="2020-10-24T10:19:53.775" v="343" actId="1076"/>
        <pc:sldMkLst>
          <pc:docMk/>
          <pc:sldMk cId="4001422911" sldId="282"/>
        </pc:sldMkLst>
        <pc:spChg chg="add mod">
          <ac:chgData name="Matt Carlson" userId="0e792f37f00095d9" providerId="LiveId" clId="{560E01DB-C0ED-43C1-8B3A-367CBEC07B1F}" dt="2020-10-24T09:23:00.843" v="64" actId="1076"/>
          <ac:spMkLst>
            <pc:docMk/>
            <pc:sldMk cId="4001422911" sldId="282"/>
            <ac:spMk id="2" creationId="{DE952C0D-DFD1-4DA1-8786-BA29CB3446BB}"/>
          </ac:spMkLst>
        </pc:spChg>
        <pc:spChg chg="add mod">
          <ac:chgData name="Matt Carlson" userId="0e792f37f00095d9" providerId="LiveId" clId="{560E01DB-C0ED-43C1-8B3A-367CBEC07B1F}" dt="2020-10-24T09:44:29.459" v="173" actId="14100"/>
          <ac:spMkLst>
            <pc:docMk/>
            <pc:sldMk cId="4001422911" sldId="282"/>
            <ac:spMk id="3" creationId="{6E6173D4-CB84-4BDB-9451-DCFD572A1CE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4" creationId="{FE9D3208-5A09-41A6-9159-CAB01028C533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5" creationId="{CA2C4368-286F-4D65-9079-5F932E7AAC2E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6" creationId="{B0BCD061-8C2B-4C1A-981C-AEC64F61EC79}"/>
          </ac:spMkLst>
        </pc:spChg>
        <pc:spChg chg="add mod ord">
          <ac:chgData name="Matt Carlson" userId="0e792f37f00095d9" providerId="LiveId" clId="{560E01DB-C0ED-43C1-8B3A-367CBEC07B1F}" dt="2020-10-24T09:22:14.427" v="59" actId="14100"/>
          <ac:spMkLst>
            <pc:docMk/>
            <pc:sldMk cId="4001422911" sldId="282"/>
            <ac:spMk id="14" creationId="{79F2B15D-46C3-412E-84D3-79E7D9455B7F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19" creationId="{16F48128-CC0C-49CE-9F73-5765C5C406D8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0" creationId="{43D54E13-A055-4294-81C0-C191A44186A5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1" creationId="{A23BAFBD-B86E-4A39-B9BE-9BFAD6EB504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2" creationId="{019780B0-1801-4F00-9982-9D046A337DF7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3" creationId="{C31F158A-4D8D-4313-9E42-EA397829CFC2}"/>
          </ac:spMkLst>
        </pc:spChg>
        <pc:spChg chg="del">
          <ac:chgData name="Matt Carlson" userId="0e792f37f00095d9" providerId="LiveId" clId="{560E01DB-C0ED-43C1-8B3A-367CBEC07B1F}" dt="2020-10-24T09:11:40.623" v="1" actId="478"/>
          <ac:spMkLst>
            <pc:docMk/>
            <pc:sldMk cId="4001422911" sldId="282"/>
            <ac:spMk id="24" creationId="{443BF047-8799-4564-9703-1521F23B3703}"/>
          </ac:spMkLst>
        </pc:spChg>
        <pc:spChg chg="add mod">
          <ac:chgData name="Matt Carlson" userId="0e792f37f00095d9" providerId="LiveId" clId="{560E01DB-C0ED-43C1-8B3A-367CBEC07B1F}" dt="2020-10-24T09:27:20.992" v="129" actId="14100"/>
          <ac:spMkLst>
            <pc:docMk/>
            <pc:sldMk cId="4001422911" sldId="282"/>
            <ac:spMk id="29" creationId="{E94C9492-A160-4BBB-8F61-7D58D20FFBE2}"/>
          </ac:spMkLst>
        </pc:spChg>
        <pc:spChg chg="add mod">
          <ac:chgData name="Matt Carlson" userId="0e792f37f00095d9" providerId="LiveId" clId="{560E01DB-C0ED-43C1-8B3A-367CBEC07B1F}" dt="2020-10-24T09:37:09.011" v="162" actId="14100"/>
          <ac:spMkLst>
            <pc:docMk/>
            <pc:sldMk cId="4001422911" sldId="282"/>
            <ac:spMk id="30" creationId="{9335D1B3-D07A-4003-887C-CE5A6D344C86}"/>
          </ac:spMkLst>
        </pc:spChg>
        <pc:spChg chg="add mod ord">
          <ac:chgData name="Matt Carlson" userId="0e792f37f00095d9" providerId="LiveId" clId="{560E01DB-C0ED-43C1-8B3A-367CBEC07B1F}" dt="2020-10-24T09:29:37.645" v="151" actId="166"/>
          <ac:spMkLst>
            <pc:docMk/>
            <pc:sldMk cId="4001422911" sldId="282"/>
            <ac:spMk id="33" creationId="{818158D0-A88B-436D-8FEB-68F24F43F38D}"/>
          </ac:spMkLst>
        </pc:spChg>
        <pc:spChg chg="add mod">
          <ac:chgData name="Matt Carlson" userId="0e792f37f00095d9" providerId="LiveId" clId="{560E01DB-C0ED-43C1-8B3A-367CBEC07B1F}" dt="2020-10-24T10:05:59.094" v="210" actId="14100"/>
          <ac:spMkLst>
            <pc:docMk/>
            <pc:sldMk cId="4001422911" sldId="282"/>
            <ac:spMk id="35" creationId="{C2924160-6DF0-4D23-A51D-BD43CB48155B}"/>
          </ac:spMkLst>
        </pc:spChg>
        <pc:spChg chg="add del">
          <ac:chgData name="Matt Carlson" userId="0e792f37f00095d9" providerId="LiveId" clId="{560E01DB-C0ED-43C1-8B3A-367CBEC07B1F}" dt="2020-10-24T10:12:17.175" v="232" actId="22"/>
          <ac:spMkLst>
            <pc:docMk/>
            <pc:sldMk cId="4001422911" sldId="282"/>
            <ac:spMk id="42" creationId="{CFE26990-778A-4907-B7B3-22BCCC88B68B}"/>
          </ac:spMkLst>
        </pc:spChg>
        <pc:spChg chg="add mod">
          <ac:chgData name="Matt Carlson" userId="0e792f37f00095d9" providerId="LiveId" clId="{560E01DB-C0ED-43C1-8B3A-367CBEC07B1F}" dt="2020-10-24T10:12:26.182" v="235" actId="14100"/>
          <ac:spMkLst>
            <pc:docMk/>
            <pc:sldMk cId="4001422911" sldId="282"/>
            <ac:spMk id="43" creationId="{B17B5E3B-DBFE-40B7-A32F-E2800106AC15}"/>
          </ac:spMkLst>
        </pc:spChg>
        <pc:spChg chg="mod">
          <ac:chgData name="Matt Carlson" userId="0e792f37f00095d9" providerId="LiveId" clId="{560E01DB-C0ED-43C1-8B3A-367CBEC07B1F}" dt="2020-10-24T09:11:57.907" v="3"/>
          <ac:spMkLst>
            <pc:docMk/>
            <pc:sldMk cId="4001422911" sldId="282"/>
            <ac:spMk id="93" creationId="{D0D2CAB3-1EB5-4B94-A36D-2E6C29AB7C3A}"/>
          </ac:spMkLst>
        </pc:spChg>
        <pc:spChg chg="mod">
          <ac:chgData name="Matt Carlson" userId="0e792f37f00095d9" providerId="LiveId" clId="{560E01DB-C0ED-43C1-8B3A-367CBEC07B1F}" dt="2020-10-24T09:49:30.522" v="184" actId="1076"/>
          <ac:spMkLst>
            <pc:docMk/>
            <pc:sldMk cId="4001422911" sldId="282"/>
            <ac:spMk id="94" creationId="{817242DE-9C63-4F85-B837-7102ECD1F436}"/>
          </ac:spMkLst>
        </pc:spChg>
        <pc:spChg chg="del mod">
          <ac:chgData name="Matt Carlson" userId="0e792f37f00095d9" providerId="LiveId" clId="{560E01DB-C0ED-43C1-8B3A-367CBEC07B1F}" dt="2020-10-24T09:12:02.531" v="5" actId="478"/>
          <ac:spMkLst>
            <pc:docMk/>
            <pc:sldMk cId="4001422911" sldId="282"/>
            <ac:spMk id="95" creationId="{4892A176-F4A0-4505-990B-DBBA86ED492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1" creationId="{B71B2836-F314-4728-9B85-71C8AB900249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2" creationId="{470BF240-99BA-4712-B3EF-541FACFED05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3" creationId="{E430A21D-0E8C-4CD6-9538-1F753DB45035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4" creationId="{6FED5BCF-06A8-468C-BB85-7D8A10D5EC2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5" creationId="{FD6421A9-7B99-4F41-B5E3-491C3064A8F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6" creationId="{D5F276DA-7E02-4ED6-9019-AA98E385A0F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7" creationId="{E77142C6-BCA8-409E-B111-D89BF8C619B1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09" creationId="{332EC314-FF05-427C-A02A-646385E20E52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1" creationId="{0D41362A-B179-4AFF-A1CC-27A68E5F2F2F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2" creationId="{05A37B09-0D64-41F5-AADB-5F3B705AFF0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3" creationId="{9A48B359-B769-49E1-9646-D5215EAF4073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4" creationId="{116FA8BA-0D76-4428-B5E2-72EB19711B36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5" creationId="{7990F653-0C4E-419D-B04F-E7779A2F4B44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6" creationId="{AF61A6FA-1A7C-4424-9339-BE18DF8FE15B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8" creationId="{7A7F64DA-76C9-4478-8B50-5F983D83C19A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19" creationId="{30BF1274-F16A-4548-B5BB-D1CBDD528AE7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0" creationId="{6F533449-5D82-4E5D-BB5C-E40C00691740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1" creationId="{A487BB44-1407-4203-AECC-C3618EE5FE4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2" creationId="{A8E4D6D6-DDE6-410B-9B84-BC35AD2852BD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3" creationId="{3594088C-1EDF-4947-BA7F-E646609D9B9E}"/>
          </ac:spMkLst>
        </pc:spChg>
        <pc:spChg chg="mod">
          <ac:chgData name="Matt Carlson" userId="0e792f37f00095d9" providerId="LiveId" clId="{560E01DB-C0ED-43C1-8B3A-367CBEC07B1F}" dt="2020-10-24T09:24:19.032" v="76" actId="1076"/>
          <ac:spMkLst>
            <pc:docMk/>
            <pc:sldMk cId="4001422911" sldId="282"/>
            <ac:spMk id="124" creationId="{22E402FC-0D1B-48DE-88F8-1CE40F0C7A35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6" creationId="{32953315-02C4-4B8A-9F1D-3B050A716762}"/>
          </ac:spMkLst>
        </pc:spChg>
        <pc:spChg chg="mod">
          <ac:chgData name="Matt Carlson" userId="0e792f37f00095d9" providerId="LiveId" clId="{560E01DB-C0ED-43C1-8B3A-367CBEC07B1F}" dt="2020-10-24T09:20:57.739" v="42"/>
          <ac:spMkLst>
            <pc:docMk/>
            <pc:sldMk cId="4001422911" sldId="282"/>
            <ac:spMk id="127" creationId="{C5DB7EA0-855A-4DBC-8B26-78C9D0FF39C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5" creationId="{43E01E93-9D87-45BB-A2AB-7556AF81E42C}"/>
          </ac:spMkLst>
        </pc:spChg>
        <pc:spChg chg="mod">
          <ac:chgData name="Matt Carlson" userId="0e792f37f00095d9" providerId="LiveId" clId="{560E01DB-C0ED-43C1-8B3A-367CBEC07B1F}" dt="2020-10-24T10:16:41.428" v="244" actId="1076"/>
          <ac:spMkLst>
            <pc:docMk/>
            <pc:sldMk cId="4001422911" sldId="282"/>
            <ac:spMk id="136" creationId="{00A5F534-C8E3-416C-9AD7-C2B68FDECDE9}"/>
          </ac:spMkLst>
        </pc:spChg>
        <pc:spChg chg="mod">
          <ac:chgData name="Matt Carlson" userId="0e792f37f00095d9" providerId="LiveId" clId="{560E01DB-C0ED-43C1-8B3A-367CBEC07B1F}" dt="2020-10-24T09:21:56.199" v="54"/>
          <ac:spMkLst>
            <pc:docMk/>
            <pc:sldMk cId="4001422911" sldId="282"/>
            <ac:spMk id="137" creationId="{0A2CE22F-25C9-4E3E-BF5D-705A76235717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39" creationId="{C782B6DC-F202-4E5E-B183-7AAB7076BD52}"/>
          </ac:spMkLst>
        </pc:spChg>
        <pc:spChg chg="mod">
          <ac:chgData name="Matt Carlson" userId="0e792f37f00095d9" providerId="LiveId" clId="{560E01DB-C0ED-43C1-8B3A-367CBEC07B1F}" dt="2020-10-24T09:22:04.615" v="56"/>
          <ac:spMkLst>
            <pc:docMk/>
            <pc:sldMk cId="4001422911" sldId="282"/>
            <ac:spMk id="140" creationId="{1C09323C-6EE5-4290-A224-4FE29ABEB668}"/>
          </ac:spMkLst>
        </pc:spChg>
        <pc:spChg chg="mod topLvl">
          <ac:chgData name="Matt Carlson" userId="0e792f37f00095d9" providerId="LiveId" clId="{560E01DB-C0ED-43C1-8B3A-367CBEC07B1F}" dt="2020-10-24T09:22:30.696" v="63" actId="14100"/>
          <ac:spMkLst>
            <pc:docMk/>
            <pc:sldMk cId="4001422911" sldId="282"/>
            <ac:spMk id="142" creationId="{73B25CBB-9E8D-4A81-9E8A-D36555305AAC}"/>
          </ac:spMkLst>
        </pc:spChg>
        <pc:spChg chg="del mod topLvl">
          <ac:chgData name="Matt Carlson" userId="0e792f37f00095d9" providerId="LiveId" clId="{560E01DB-C0ED-43C1-8B3A-367CBEC07B1F}" dt="2020-10-24T09:22:27.960" v="62" actId="478"/>
          <ac:spMkLst>
            <pc:docMk/>
            <pc:sldMk cId="4001422911" sldId="282"/>
            <ac:spMk id="143" creationId="{69DEA4BF-F4BE-4A95-9E9C-2C374CC886D1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0" creationId="{C120DA9F-A671-4310-A6DB-DA31BDA82DD5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1" creationId="{97C14A4D-D618-49C8-A09F-D3558D6B70E8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2" creationId="{81B2D4E6-D933-4692-B8C0-041AB77CC38D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3" creationId="{3F3ECCF4-C63B-4484-9D48-435E95A66267}"/>
          </ac:spMkLst>
        </pc:spChg>
        <pc:spChg chg="mod">
          <ac:chgData name="Matt Carlson" userId="0e792f37f00095d9" providerId="LiveId" clId="{560E01DB-C0ED-43C1-8B3A-367CBEC07B1F}" dt="2020-10-24T09:24:26.321" v="78"/>
          <ac:spMkLst>
            <pc:docMk/>
            <pc:sldMk cId="4001422911" sldId="282"/>
            <ac:spMk id="154" creationId="{8F55CA41-B065-458A-A214-29FB8003BC6C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6" creationId="{8E3A6333-7673-461D-87A9-E09E67E28420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7" creationId="{03521ADB-5BED-48F7-BB06-ED64696C3CBF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59" creationId="{0835C980-65BC-4331-8FF4-3DAC445AB9F2}"/>
          </ac:spMkLst>
        </pc:spChg>
        <pc:spChg chg="mod">
          <ac:chgData name="Matt Carlson" userId="0e792f37f00095d9" providerId="LiveId" clId="{560E01DB-C0ED-43C1-8B3A-367CBEC07B1F}" dt="2020-10-24T09:24:45.986" v="80"/>
          <ac:spMkLst>
            <pc:docMk/>
            <pc:sldMk cId="4001422911" sldId="282"/>
            <ac:spMk id="160" creationId="{8974DF18-C3FF-4F87-94EA-B911C8AB22A3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2" creationId="{4C6A7220-14F0-42C6-ABC9-DDD51B2D71DC}"/>
          </ac:spMkLst>
        </pc:spChg>
        <pc:spChg chg="mod">
          <ac:chgData name="Matt Carlson" userId="0e792f37f00095d9" providerId="LiveId" clId="{560E01DB-C0ED-43C1-8B3A-367CBEC07B1F}" dt="2020-10-24T09:24:53.062" v="82"/>
          <ac:spMkLst>
            <pc:docMk/>
            <pc:sldMk cId="4001422911" sldId="282"/>
            <ac:spMk id="163" creationId="{A52AF434-598A-4564-B47F-4C039777D5EE}"/>
          </ac:spMkLst>
        </pc:spChg>
        <pc:spChg chg="mod ord">
          <ac:chgData name="Matt Carlson" userId="0e792f37f00095d9" providerId="LiveId" clId="{560E01DB-C0ED-43C1-8B3A-367CBEC07B1F}" dt="2020-10-24T09:49:54.535" v="193" actId="167"/>
          <ac:spMkLst>
            <pc:docMk/>
            <pc:sldMk cId="4001422911" sldId="282"/>
            <ac:spMk id="164" creationId="{68362A5E-8DBA-4E26-8FCB-5C217A5D840E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6" creationId="{EA5B1BC6-59D8-4151-A880-4E25DB47C4A5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7" creationId="{A34AD8F7-5736-434D-9D9E-0142C60ACAAA}"/>
          </ac:spMkLst>
        </pc:spChg>
        <pc:spChg chg="mod">
          <ac:chgData name="Matt Carlson" userId="0e792f37f00095d9" providerId="LiveId" clId="{560E01DB-C0ED-43C1-8B3A-367CBEC07B1F}" dt="2020-10-24T09:24:58.614" v="84"/>
          <ac:spMkLst>
            <pc:docMk/>
            <pc:sldMk cId="4001422911" sldId="282"/>
            <ac:spMk id="168" creationId="{DA69D1B2-B697-49E5-BF1B-3018A97A4F5A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5" creationId="{B3293FB0-2834-4179-A745-651E0D0D2EA5}"/>
          </ac:spMkLst>
        </pc:spChg>
        <pc:spChg chg="mod">
          <ac:chgData name="Matt Carlson" userId="0e792f37f00095d9" providerId="LiveId" clId="{560E01DB-C0ED-43C1-8B3A-367CBEC07B1F}" dt="2020-10-24T09:26:18.789" v="114"/>
          <ac:spMkLst>
            <pc:docMk/>
            <pc:sldMk cId="4001422911" sldId="282"/>
            <ac:spMk id="176" creationId="{F3AB49B2-7A0B-4A70-89D1-BF7B2BDD1D47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8" creationId="{7824F87F-31D6-4D83-A4F8-FFF33AAEA681}"/>
          </ac:spMkLst>
        </pc:spChg>
        <pc:spChg chg="mod">
          <ac:chgData name="Matt Carlson" userId="0e792f37f00095d9" providerId="LiveId" clId="{560E01DB-C0ED-43C1-8B3A-367CBEC07B1F}" dt="2020-10-24T09:26:46.569" v="119"/>
          <ac:spMkLst>
            <pc:docMk/>
            <pc:sldMk cId="4001422911" sldId="282"/>
            <ac:spMk id="179" creationId="{DF489696-924B-451E-A684-ECDB43570750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3" creationId="{7BE3769F-8C18-4588-92CA-5A15B48407A5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4" creationId="{9E12DDB5-F4F6-4D0E-A228-6C579D21C4DE}"/>
          </ac:spMkLst>
        </pc:spChg>
        <pc:spChg chg="mod">
          <ac:chgData name="Matt Carlson" userId="0e792f37f00095d9" providerId="LiveId" clId="{560E01DB-C0ED-43C1-8B3A-367CBEC07B1F}" dt="2020-10-24T09:27:04.737" v="127"/>
          <ac:spMkLst>
            <pc:docMk/>
            <pc:sldMk cId="4001422911" sldId="282"/>
            <ac:spMk id="185" creationId="{F9118A76-392B-40C1-AC96-E8CB5ACCAA2F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1" creationId="{7982D2F8-EE15-4E25-BA5B-947072C7809A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2" creationId="{BB1C00BE-087E-415C-A46B-87183E4A2CC4}"/>
          </ac:spMkLst>
        </pc:spChg>
        <pc:spChg chg="mod">
          <ac:chgData name="Matt Carlson" userId="0e792f37f00095d9" providerId="LiveId" clId="{560E01DB-C0ED-43C1-8B3A-367CBEC07B1F}" dt="2020-10-24T09:28:16.076" v="136"/>
          <ac:spMkLst>
            <pc:docMk/>
            <pc:sldMk cId="4001422911" sldId="282"/>
            <ac:spMk id="193" creationId="{B4D212E1-C33E-4827-976B-99E0E6870012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5" creationId="{5C34D21B-CA8E-4DE0-872D-FC75EF972E48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6" creationId="{FF8B2607-1C6B-4DB7-A86C-59C7144323B9}"/>
          </ac:spMkLst>
        </pc:spChg>
        <pc:spChg chg="mod">
          <ac:chgData name="Matt Carlson" userId="0e792f37f00095d9" providerId="LiveId" clId="{560E01DB-C0ED-43C1-8B3A-367CBEC07B1F}" dt="2020-10-24T09:28:38.901" v="139"/>
          <ac:spMkLst>
            <pc:docMk/>
            <pc:sldMk cId="4001422911" sldId="282"/>
            <ac:spMk id="197" creationId="{A1E0D67B-DF02-4905-AC08-643EA50B6513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0" creationId="{E93FF33E-E67B-4472-9F83-48984CA0AE72}"/>
          </ac:spMkLst>
        </pc:spChg>
        <pc:spChg chg="mod">
          <ac:chgData name="Matt Carlson" userId="0e792f37f00095d9" providerId="LiveId" clId="{560E01DB-C0ED-43C1-8B3A-367CBEC07B1F}" dt="2020-10-24T09:41:19.180" v="166"/>
          <ac:spMkLst>
            <pc:docMk/>
            <pc:sldMk cId="4001422911" sldId="282"/>
            <ac:spMk id="239" creationId="{5EC92CF7-6D18-4CD7-9B9A-DF5408232665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49" creationId="{8493D7FF-475E-4CCB-A98D-2A6EB299577A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0" creationId="{60D8D9B8-FD8A-4D15-B7DF-240DFDB6D733}"/>
          </ac:spMkLst>
        </pc:spChg>
        <pc:spChg chg="mod">
          <ac:chgData name="Matt Carlson" userId="0e792f37f00095d9" providerId="LiveId" clId="{560E01DB-C0ED-43C1-8B3A-367CBEC07B1F}" dt="2020-10-24T09:51:53.964" v="199"/>
          <ac:spMkLst>
            <pc:docMk/>
            <pc:sldMk cId="4001422911" sldId="282"/>
            <ac:spMk id="251" creationId="{DD638058-8CA2-4FB8-87BC-0982849B177F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3" creationId="{5DD334DA-E8C1-48C9-B486-9C93B7693837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74" creationId="{7F58CD6D-88BD-4098-A76E-1FA41693207B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7" creationId="{2A08C2B4-3F81-4C5D-94D4-FFDE07FE4E76}"/>
          </ac:spMkLst>
        </pc:spChg>
        <pc:spChg chg="mod">
          <ac:chgData name="Matt Carlson" userId="0e792f37f00095d9" providerId="LiveId" clId="{560E01DB-C0ED-43C1-8B3A-367CBEC07B1F}" dt="2020-10-24T10:06:21.960" v="211"/>
          <ac:spMkLst>
            <pc:docMk/>
            <pc:sldMk cId="4001422911" sldId="282"/>
            <ac:spMk id="288" creationId="{C162710D-2EA2-4E9F-91BE-5EDE32DBAB4E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0" creationId="{4798964E-473A-49D4-9CC0-76869014D28B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1" creationId="{4C37CD27-2E04-4664-802B-16873AD67C38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3" creationId="{8384671C-DCD4-4977-A700-6E372E9BC380}"/>
          </ac:spMkLst>
        </pc:spChg>
        <pc:spChg chg="mod">
          <ac:chgData name="Matt Carlson" userId="0e792f37f00095d9" providerId="LiveId" clId="{560E01DB-C0ED-43C1-8B3A-367CBEC07B1F}" dt="2020-10-24T10:06:30.543" v="215"/>
          <ac:spMkLst>
            <pc:docMk/>
            <pc:sldMk cId="4001422911" sldId="282"/>
            <ac:spMk id="294" creationId="{3078255F-225A-49BC-8BFD-FD0705897E33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7" creationId="{0E7AEB87-398E-4A03-B73E-0D58AB44F1DA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8" creationId="{2276C2B6-F054-40E2-BBBA-DD863991EEEF}"/>
          </ac:spMkLst>
        </pc:spChg>
        <pc:spChg chg="mod">
          <ac:chgData name="Matt Carlson" userId="0e792f37f00095d9" providerId="LiveId" clId="{560E01DB-C0ED-43C1-8B3A-367CBEC07B1F}" dt="2020-10-24T10:09:14.443" v="228"/>
          <ac:spMkLst>
            <pc:docMk/>
            <pc:sldMk cId="4001422911" sldId="282"/>
            <ac:spMk id="299" creationId="{B067E1A4-A240-4E3B-A38A-1BC34A918DF2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3" creationId="{E28484F2-B5CF-4EF9-8517-CAC9C289D873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4" creationId="{5382E244-B01B-44FB-98D5-FCE38CC7F4F7}"/>
          </ac:spMkLst>
        </pc:spChg>
        <pc:spChg chg="mod">
          <ac:chgData name="Matt Carlson" userId="0e792f37f00095d9" providerId="LiveId" clId="{560E01DB-C0ED-43C1-8B3A-367CBEC07B1F}" dt="2020-10-24T10:12:31.596" v="236"/>
          <ac:spMkLst>
            <pc:docMk/>
            <pc:sldMk cId="4001422911" sldId="282"/>
            <ac:spMk id="305" creationId="{41E1328E-00AF-4523-9B8E-340334CC7F21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7" creationId="{2D52E74A-AD4A-4261-A31A-AE4C1F6A63A8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8" creationId="{1C785F60-6750-4577-856E-7669699B665F}"/>
          </ac:spMkLst>
        </pc:spChg>
        <pc:spChg chg="mod">
          <ac:chgData name="Matt Carlson" userId="0e792f37f00095d9" providerId="LiveId" clId="{560E01DB-C0ED-43C1-8B3A-367CBEC07B1F}" dt="2020-10-24T10:16:08.515" v="239"/>
          <ac:spMkLst>
            <pc:docMk/>
            <pc:sldMk cId="4001422911" sldId="282"/>
            <ac:spMk id="309" creationId="{7D5172DA-EEFD-4741-B4E5-2336D86E1EF5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1" creationId="{AFBFCC81-28E0-4576-99FF-4EFC26BD78B6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2" creationId="{36D6A11A-965B-483A-82F2-C1DE0121404F}"/>
          </ac:spMkLst>
        </pc:spChg>
        <pc:spChg chg="mod">
          <ac:chgData name="Matt Carlson" userId="0e792f37f00095d9" providerId="LiveId" clId="{560E01DB-C0ED-43C1-8B3A-367CBEC07B1F}" dt="2020-10-24T10:16:25.759" v="242"/>
          <ac:spMkLst>
            <pc:docMk/>
            <pc:sldMk cId="4001422911" sldId="282"/>
            <ac:spMk id="313" creationId="{512CC67D-2910-449E-93BD-9CEB4B376B32}"/>
          </ac:spMkLst>
        </pc:spChg>
        <pc:grpChg chg="add mod">
          <ac:chgData name="Matt Carlson" userId="0e792f37f00095d9" providerId="LiveId" clId="{560E01DB-C0ED-43C1-8B3A-367CBEC07B1F}" dt="2020-10-24T09:49:24.451" v="183" actId="1076"/>
          <ac:grpSpMkLst>
            <pc:docMk/>
            <pc:sldMk cId="4001422911" sldId="282"/>
            <ac:grpSpMk id="92" creationId="{E920F8B6-4B1C-4DE5-93FD-870607C17869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0" creationId="{943C444C-7469-47FB-AF28-DB2F86EE9740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08" creationId="{237C4D2F-EDED-4C6F-AB49-4FC518C88F0E}"/>
          </ac:grpSpMkLst>
        </pc:grpChg>
        <pc:grpChg chg="add mod">
          <ac:chgData name="Matt Carlson" userId="0e792f37f00095d9" providerId="LiveId" clId="{560E01DB-C0ED-43C1-8B3A-367CBEC07B1F}" dt="2020-10-24T09:24:19.032" v="76" actId="1076"/>
          <ac:grpSpMkLst>
            <pc:docMk/>
            <pc:sldMk cId="4001422911" sldId="282"/>
            <ac:grpSpMk id="117" creationId="{5EFEDA2B-945F-4EB8-9202-D57760CBD5D3}"/>
          </ac:grpSpMkLst>
        </pc:grpChg>
        <pc:grpChg chg="add mod">
          <ac:chgData name="Matt Carlson" userId="0e792f37f00095d9" providerId="LiveId" clId="{560E01DB-C0ED-43C1-8B3A-367CBEC07B1F}" dt="2020-10-24T09:24:21.138" v="77" actId="1076"/>
          <ac:grpSpMkLst>
            <pc:docMk/>
            <pc:sldMk cId="4001422911" sldId="282"/>
            <ac:grpSpMk id="125" creationId="{6C922526-A22A-42E2-A240-F9BA4669CA40}"/>
          </ac:grpSpMkLst>
        </pc:grpChg>
        <pc:grpChg chg="add mod">
          <ac:chgData name="Matt Carlson" userId="0e792f37f00095d9" providerId="LiveId" clId="{560E01DB-C0ED-43C1-8B3A-367CBEC07B1F}" dt="2020-10-24T09:22:04.157" v="55" actId="1076"/>
          <ac:grpSpMkLst>
            <pc:docMk/>
            <pc:sldMk cId="4001422911" sldId="282"/>
            <ac:grpSpMk id="134" creationId="{31DCB17A-54C7-4BC8-8BBB-DB5CE556DDD1}"/>
          </ac:grpSpMkLst>
        </pc:grpChg>
        <pc:grpChg chg="add mod">
          <ac:chgData name="Matt Carlson" userId="0e792f37f00095d9" providerId="LiveId" clId="{560E01DB-C0ED-43C1-8B3A-367CBEC07B1F}" dt="2020-10-24T09:22:07.046" v="57" actId="1076"/>
          <ac:grpSpMkLst>
            <pc:docMk/>
            <pc:sldMk cId="4001422911" sldId="282"/>
            <ac:grpSpMk id="138" creationId="{F8BD77D8-BBB5-4D45-8999-8B9A888909DC}"/>
          </ac:grpSpMkLst>
        </pc:grpChg>
        <pc:grpChg chg="add del mod">
          <ac:chgData name="Matt Carlson" userId="0e792f37f00095d9" providerId="LiveId" clId="{560E01DB-C0ED-43C1-8B3A-367CBEC07B1F}" dt="2020-10-24T09:22:27.960" v="62" actId="478"/>
          <ac:grpSpMkLst>
            <pc:docMk/>
            <pc:sldMk cId="4001422911" sldId="282"/>
            <ac:grpSpMk id="141" creationId="{EBE071FD-0D3F-42A3-B5C9-73B8FBB113DE}"/>
          </ac:grpSpMkLst>
        </pc:grpChg>
        <pc:grpChg chg="add del mod">
          <ac:chgData name="Matt Carlson" userId="0e792f37f00095d9" providerId="LiveId" clId="{560E01DB-C0ED-43C1-8B3A-367CBEC07B1F}" dt="2020-10-24T09:24:28.385" v="79"/>
          <ac:grpSpMkLst>
            <pc:docMk/>
            <pc:sldMk cId="4001422911" sldId="282"/>
            <ac:grpSpMk id="147" creationId="{27317E38-F341-4700-9551-464DDE029196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8" creationId="{A16D9330-EAC9-49F0-95C1-30DF918D7CE5}"/>
          </ac:grpSpMkLst>
        </pc:grpChg>
        <pc:grpChg chg="mod">
          <ac:chgData name="Matt Carlson" userId="0e792f37f00095d9" providerId="LiveId" clId="{560E01DB-C0ED-43C1-8B3A-367CBEC07B1F}" dt="2020-10-24T09:24:26.321" v="78"/>
          <ac:grpSpMkLst>
            <pc:docMk/>
            <pc:sldMk cId="4001422911" sldId="282"/>
            <ac:grpSpMk id="149" creationId="{74A2C91B-C047-4EF5-8351-59FDC7A31FEB}"/>
          </ac:grpSpMkLst>
        </pc:grpChg>
        <pc:grpChg chg="add mod">
          <ac:chgData name="Matt Carlson" userId="0e792f37f00095d9" providerId="LiveId" clId="{560E01DB-C0ED-43C1-8B3A-367CBEC07B1F}" dt="2020-10-24T09:26:14.519" v="112" actId="1076"/>
          <ac:grpSpMkLst>
            <pc:docMk/>
            <pc:sldMk cId="4001422911" sldId="282"/>
            <ac:grpSpMk id="155" creationId="{C449A130-CF3F-4422-B830-9231BDC70425}"/>
          </ac:grpSpMkLst>
        </pc:grpChg>
        <pc:grpChg chg="mod">
          <ac:chgData name="Matt Carlson" userId="0e792f37f00095d9" providerId="LiveId" clId="{560E01DB-C0ED-43C1-8B3A-367CBEC07B1F}" dt="2020-10-24T09:24:45.986" v="80"/>
          <ac:grpSpMkLst>
            <pc:docMk/>
            <pc:sldMk cId="4001422911" sldId="282"/>
            <ac:grpSpMk id="158" creationId="{9CD963D9-D3BF-4FFC-ADDE-C70D1EC58A33}"/>
          </ac:grpSpMkLst>
        </pc:grpChg>
        <pc:grpChg chg="add mod ord">
          <ac:chgData name="Matt Carlson" userId="0e792f37f00095d9" providerId="LiveId" clId="{560E01DB-C0ED-43C1-8B3A-367CBEC07B1F}" dt="2020-10-24T09:51:32.502" v="197" actId="167"/>
          <ac:grpSpMkLst>
            <pc:docMk/>
            <pc:sldMk cId="4001422911" sldId="282"/>
            <ac:grpSpMk id="161" creationId="{755E4DE3-C297-4D8F-89AE-6082F6F727FC}"/>
          </ac:grpSpMkLst>
        </pc:grpChg>
        <pc:grpChg chg="add mod">
          <ac:chgData name="Matt Carlson" userId="0e792f37f00095d9" providerId="LiveId" clId="{560E01DB-C0ED-43C1-8B3A-367CBEC07B1F}" dt="2020-10-24T10:16:24.535" v="241" actId="1076"/>
          <ac:grpSpMkLst>
            <pc:docMk/>
            <pc:sldMk cId="4001422911" sldId="282"/>
            <ac:grpSpMk id="165" creationId="{ED9683E2-6CD7-46FE-B774-A24F4599D46A}"/>
          </ac:grpSpMkLst>
        </pc:grpChg>
        <pc:grpChg chg="add mod ord">
          <ac:chgData name="Matt Carlson" userId="0e792f37f00095d9" providerId="LiveId" clId="{560E01DB-C0ED-43C1-8B3A-367CBEC07B1F}" dt="2020-10-24T09:52:09.838" v="204" actId="1076"/>
          <ac:grpSpMkLst>
            <pc:docMk/>
            <pc:sldMk cId="4001422911" sldId="282"/>
            <ac:grpSpMk id="174" creationId="{763E43A8-CE68-4434-B9C3-D2E114BCF070}"/>
          </ac:grpSpMkLst>
        </pc:grpChg>
        <pc:grpChg chg="add del mod">
          <ac:chgData name="Matt Carlson" userId="0e792f37f00095d9" providerId="LiveId" clId="{560E01DB-C0ED-43C1-8B3A-367CBEC07B1F}" dt="2020-10-24T09:26:50.975" v="122"/>
          <ac:grpSpMkLst>
            <pc:docMk/>
            <pc:sldMk cId="4001422911" sldId="282"/>
            <ac:grpSpMk id="177" creationId="{E3F36619-7987-485B-87BB-8B3EBEB2C9A7}"/>
          </ac:grpSpMkLst>
        </pc:grpChg>
        <pc:grpChg chg="add mod">
          <ac:chgData name="Matt Carlson" userId="0e792f37f00095d9" providerId="LiveId" clId="{560E01DB-C0ED-43C1-8B3A-367CBEC07B1F}" dt="2020-10-24T09:27:08.146" v="128" actId="1076"/>
          <ac:grpSpMkLst>
            <pc:docMk/>
            <pc:sldMk cId="4001422911" sldId="282"/>
            <ac:grpSpMk id="182" creationId="{A6159562-504F-4BE0-8829-5D98620AFB20}"/>
          </ac:grpSpMkLst>
        </pc:grpChg>
        <pc:grpChg chg="add mod">
          <ac:chgData name="Matt Carlson" userId="0e792f37f00095d9" providerId="LiveId" clId="{560E01DB-C0ED-43C1-8B3A-367CBEC07B1F}" dt="2020-10-24T10:19:29.355" v="342" actId="1076"/>
          <ac:grpSpMkLst>
            <pc:docMk/>
            <pc:sldMk cId="4001422911" sldId="282"/>
            <ac:grpSpMk id="190" creationId="{5446AA88-FBC5-44E5-A532-231EE1BB5AD3}"/>
          </ac:grpSpMkLst>
        </pc:grpChg>
        <pc:grpChg chg="add mod">
          <ac:chgData name="Matt Carlson" userId="0e792f37f00095d9" providerId="LiveId" clId="{560E01DB-C0ED-43C1-8B3A-367CBEC07B1F}" dt="2020-10-24T09:28:44.358" v="140" actId="1076"/>
          <ac:grpSpMkLst>
            <pc:docMk/>
            <pc:sldMk cId="4001422911" sldId="282"/>
            <ac:grpSpMk id="194" creationId="{C1927E89-F052-4965-AD1E-CDC9521DBE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07" creationId="{631053A3-2EE5-42FE-94AF-7AAD36EC590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2" creationId="{5826866E-9815-4FFB-9965-E9795A89593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16" creationId="{89471F71-F5BE-4BB4-AE55-34A0CBB6C4D9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0" creationId="{200D3AA7-2306-4411-9CD6-AAA7A018330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24" creationId="{47BEF17B-7909-4A7D-9A95-A7741E2A6DF7}"/>
          </ac:grpSpMkLst>
        </pc:grpChg>
        <pc:grpChg chg="add mod">
          <ac:chgData name="Matt Carlson" userId="0e792f37f00095d9" providerId="LiveId" clId="{560E01DB-C0ED-43C1-8B3A-367CBEC07B1F}" dt="2020-10-24T10:19:25.368" v="341" actId="1076"/>
          <ac:grpSpMkLst>
            <pc:docMk/>
            <pc:sldMk cId="4001422911" sldId="282"/>
            <ac:grpSpMk id="229" creationId="{F2470067-731A-4A30-BA38-4B2EA6E93D7A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1" creationId="{31444C3C-49DF-4863-B7B6-422D38FDC31B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35" creationId="{9133B348-45E7-49B5-B183-75D7028F320D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0" creationId="{8637D463-A302-41A0-9BA7-1E7A5BF5F38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44" creationId="{1C2DC5E4-42D1-40E1-A179-50493A6E9A2C}"/>
          </ac:grpSpMkLst>
        </pc:grpChg>
        <pc:grpChg chg="add mod ord">
          <ac:chgData name="Matt Carlson" userId="0e792f37f00095d9" providerId="LiveId" clId="{560E01DB-C0ED-43C1-8B3A-367CBEC07B1F}" dt="2020-10-24T09:52:15.385" v="207" actId="167"/>
          <ac:grpSpMkLst>
            <pc:docMk/>
            <pc:sldMk cId="4001422911" sldId="282"/>
            <ac:grpSpMk id="248" creationId="{AFD94907-22D8-40AE-92F1-149BD6DD56A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2" creationId="{7BC4007C-0CF0-49FD-8340-4D553580B98C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56" creationId="{D84F6F70-D376-4F2F-B06F-DC80A58CEC53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0" creationId="{33277367-29FF-4334-A7FD-C32EB1227576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4" creationId="{3A720F8D-F8EB-4BA2-9DB0-3F1CD9AAD020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68" creationId="{FDF1D763-7C90-4984-909B-9466E028A08D}"/>
          </ac:grpSpMkLst>
        </pc:grpChg>
        <pc:grpChg chg="add mod">
          <ac:chgData name="Matt Carlson" userId="0e792f37f00095d9" providerId="LiveId" clId="{560E01DB-C0ED-43C1-8B3A-367CBEC07B1F}" dt="2020-10-24T10:06:29.382" v="214" actId="1076"/>
          <ac:grpSpMkLst>
            <pc:docMk/>
            <pc:sldMk cId="4001422911" sldId="282"/>
            <ac:grpSpMk id="272" creationId="{2B524C78-6CD3-414E-92FB-ED7E39F05CEA}"/>
          </ac:grpSpMkLst>
        </pc:grpChg>
        <pc:grpChg chg="mod">
          <ac:chgData name="Matt Carlson" userId="0e792f37f00095d9" providerId="LiveId" clId="{560E01DB-C0ED-43C1-8B3A-367CBEC07B1F}" dt="2020-10-24T10:06:21.960" v="211"/>
          <ac:grpSpMkLst>
            <pc:docMk/>
            <pc:sldMk cId="4001422911" sldId="282"/>
            <ac:grpSpMk id="275" creationId="{9F9995C5-3147-48F9-8A05-CF08D8E41CDF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76" creationId="{100F7E9C-E429-4145-B2C0-7785547B3B4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0" creationId="{240BBFA4-29E8-44DC-B9A8-C056EA8FFDA8}"/>
          </ac:grpSpMkLst>
        </pc:grpChg>
        <pc:grpChg chg="del">
          <ac:chgData name="Matt Carlson" userId="0e792f37f00095d9" providerId="LiveId" clId="{560E01DB-C0ED-43C1-8B3A-367CBEC07B1F}" dt="2020-10-24T09:11:40.623" v="1" actId="478"/>
          <ac:grpSpMkLst>
            <pc:docMk/>
            <pc:sldMk cId="4001422911" sldId="282"/>
            <ac:grpSpMk id="283" creationId="{C0AEA172-5D02-4C4B-A762-224C3574B1E8}"/>
          </ac:grpSpMkLst>
        </pc:grpChg>
        <pc:grpChg chg="add mod">
          <ac:chgData name="Matt Carlson" userId="0e792f37f00095d9" providerId="LiveId" clId="{560E01DB-C0ED-43C1-8B3A-367CBEC07B1F}" dt="2020-10-24T10:06:33.044" v="216" actId="1076"/>
          <ac:grpSpMkLst>
            <pc:docMk/>
            <pc:sldMk cId="4001422911" sldId="282"/>
            <ac:grpSpMk id="289" creationId="{61EFE366-7B2A-45CB-BAF4-A69FD283AFE7}"/>
          </ac:grpSpMkLst>
        </pc:grpChg>
        <pc:grpChg chg="mod">
          <ac:chgData name="Matt Carlson" userId="0e792f37f00095d9" providerId="LiveId" clId="{560E01DB-C0ED-43C1-8B3A-367CBEC07B1F}" dt="2020-10-24T10:06:30.543" v="215"/>
          <ac:grpSpMkLst>
            <pc:docMk/>
            <pc:sldMk cId="4001422911" sldId="282"/>
            <ac:grpSpMk id="292" creationId="{696FB70D-8D05-447C-82AF-1C4B04DEB456}"/>
          </ac:grpSpMkLst>
        </pc:grpChg>
        <pc:grpChg chg="add mod">
          <ac:chgData name="Matt Carlson" userId="0e792f37f00095d9" providerId="LiveId" clId="{560E01DB-C0ED-43C1-8B3A-367CBEC07B1F}" dt="2020-10-24T10:19:53.775" v="343" actId="1076"/>
          <ac:grpSpMkLst>
            <pc:docMk/>
            <pc:sldMk cId="4001422911" sldId="282"/>
            <ac:grpSpMk id="296" creationId="{59097330-E97A-491A-AA59-976F675A129D}"/>
          </ac:grpSpMkLst>
        </pc:grpChg>
        <pc:grpChg chg="add mod">
          <ac:chgData name="Matt Carlson" userId="0e792f37f00095d9" providerId="LiveId" clId="{560E01DB-C0ED-43C1-8B3A-367CBEC07B1F}" dt="2020-10-24T10:19:09.848" v="337" actId="1076"/>
          <ac:grpSpMkLst>
            <pc:docMk/>
            <pc:sldMk cId="4001422911" sldId="282"/>
            <ac:grpSpMk id="302" creationId="{B169A1B2-1412-4F2E-825E-0BCF06A5A05C}"/>
          </ac:grpSpMkLst>
        </pc:grpChg>
        <pc:grpChg chg="add mod">
          <ac:chgData name="Matt Carlson" userId="0e792f37f00095d9" providerId="LiveId" clId="{560E01DB-C0ED-43C1-8B3A-367CBEC07B1F}" dt="2020-10-24T10:16:10.629" v="240" actId="1076"/>
          <ac:grpSpMkLst>
            <pc:docMk/>
            <pc:sldMk cId="4001422911" sldId="282"/>
            <ac:grpSpMk id="306" creationId="{77F4EFDB-60B8-4CF1-8705-A5E98376192F}"/>
          </ac:grpSpMkLst>
        </pc:grpChg>
        <pc:grpChg chg="add mod">
          <ac:chgData name="Matt Carlson" userId="0e792f37f00095d9" providerId="LiveId" clId="{560E01DB-C0ED-43C1-8B3A-367CBEC07B1F}" dt="2020-10-24T10:16:29.330" v="243" actId="1076"/>
          <ac:grpSpMkLst>
            <pc:docMk/>
            <pc:sldMk cId="4001422911" sldId="282"/>
            <ac:grpSpMk id="310" creationId="{D69436E5-13DB-4ABA-8EA1-F540A655F987}"/>
          </ac:grpSpMkLst>
        </pc:grpChg>
        <pc:graphicFrameChg chg="mod modGraphic">
          <ac:chgData name="Matt Carlson" userId="0e792f37f00095d9" providerId="LiveId" clId="{560E01DB-C0ED-43C1-8B3A-367CBEC07B1F}" dt="2020-10-24T10:18:36.667" v="333" actId="20577"/>
          <ac:graphicFrameMkLst>
            <pc:docMk/>
            <pc:sldMk cId="4001422911" sldId="282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560E01DB-C0ED-43C1-8B3A-367CBEC07B1F}" dt="2020-10-24T09:44:21.286" v="170" actId="14100"/>
          <ac:cxnSpMkLst>
            <pc:docMk/>
            <pc:sldMk cId="4001422911" sldId="282"/>
            <ac:cxnSpMk id="128" creationId="{B24E2BF5-2D0C-4095-88FB-2B72F132D540}"/>
          </ac:cxnSpMkLst>
        </pc:cxnChg>
        <pc:cxnChg chg="add mod">
          <ac:chgData name="Matt Carlson" userId="0e792f37f00095d9" providerId="LiveId" clId="{560E01DB-C0ED-43C1-8B3A-367CBEC07B1F}" dt="2020-10-24T09:24:04.392" v="74" actId="14100"/>
          <ac:cxnSpMkLst>
            <pc:docMk/>
            <pc:sldMk cId="4001422911" sldId="282"/>
            <ac:cxnSpMk id="130" creationId="{825575C6-77DB-4BD7-B0B4-475684BBB079}"/>
          </ac:cxnSpMkLst>
        </pc:cxnChg>
        <pc:cxnChg chg="add del mod">
          <ac:chgData name="Matt Carlson" userId="0e792f37f00095d9" providerId="LiveId" clId="{560E01DB-C0ED-43C1-8B3A-367CBEC07B1F}" dt="2020-10-24T10:07:02.815" v="223" actId="478"/>
          <ac:cxnSpMkLst>
            <pc:docMk/>
            <pc:sldMk cId="4001422911" sldId="282"/>
            <ac:cxnSpMk id="172" creationId="{3BB78425-A485-4EE3-89CC-DAF4A62B43F2}"/>
          </ac:cxnSpMkLst>
        </pc:cxnChg>
        <pc:cxnChg chg="mod">
          <ac:chgData name="Matt Carlson" userId="0e792f37f00095d9" providerId="LiveId" clId="{560E01DB-C0ED-43C1-8B3A-367CBEC07B1F}" dt="2020-10-24T09:25:35.004" v="106" actId="14100"/>
          <ac:cxnSpMkLst>
            <pc:docMk/>
            <pc:sldMk cId="4001422911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560E01DB-C0ED-43C1-8B3A-367CBEC07B1F}" dt="2020-10-24T09:28:04.566" v="135" actId="14100"/>
          <ac:cxnSpMkLst>
            <pc:docMk/>
            <pc:sldMk cId="4001422911" sldId="282"/>
            <ac:cxnSpMk id="189" creationId="{1D175138-170D-4DB6-9F39-3AA6059C4263}"/>
          </ac:cxnSpMkLst>
        </pc:cxnChg>
        <pc:cxnChg chg="add mod">
          <ac:chgData name="Matt Carlson" userId="0e792f37f00095d9" providerId="LiveId" clId="{560E01DB-C0ED-43C1-8B3A-367CBEC07B1F}" dt="2020-10-24T09:37:09.747" v="163" actId="14100"/>
          <ac:cxnSpMkLst>
            <pc:docMk/>
            <pc:sldMk cId="4001422911" sldId="282"/>
            <ac:cxnSpMk id="198" creationId="{E8C6720D-058C-404C-97BF-A1B19756BFB9}"/>
          </ac:cxnSpMkLst>
        </pc:cxnChg>
        <pc:cxnChg chg="mod">
          <ac:chgData name="Matt Carlson" userId="0e792f37f00095d9" providerId="LiveId" clId="{560E01DB-C0ED-43C1-8B3A-367CBEC07B1F}" dt="2020-10-24T10:06:58.558" v="221" actId="14100"/>
          <ac:cxnSpMkLst>
            <pc:docMk/>
            <pc:sldMk cId="4001422911" sldId="282"/>
            <ac:cxnSpMk id="199" creationId="{2CA99E20-2095-4EEF-946B-AB05F0856B0F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0" creationId="{8BE9CA0C-3C21-455A-849F-A58B5D3B2211}"/>
          </ac:cxnSpMkLst>
        </pc:cxnChg>
        <pc:cxnChg chg="mod">
          <ac:chgData name="Matt Carlson" userId="0e792f37f00095d9" providerId="LiveId" clId="{560E01DB-C0ED-43C1-8B3A-367CBEC07B1F}" dt="2020-10-24T09:11:44.811" v="2" actId="1076"/>
          <ac:cxnSpMkLst>
            <pc:docMk/>
            <pc:sldMk cId="4001422911" sldId="282"/>
            <ac:cxnSpMk id="201" creationId="{3E56B92E-844A-4614-9A1A-054F84F46610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2" creationId="{555F92E3-C861-4B4B-BB20-D7058AB79966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3" creationId="{39AD62B9-321A-4253-8792-6ADDC9ECAF12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4" creationId="{5FB62FBD-E17B-4862-B916-F883F1F547C8}"/>
          </ac:cxnSpMkLst>
        </pc:cxnChg>
        <pc:cxnChg chg="del">
          <ac:chgData name="Matt Carlson" userId="0e792f37f00095d9" providerId="LiveId" clId="{560E01DB-C0ED-43C1-8B3A-367CBEC07B1F}" dt="2020-10-24T09:11:40.623" v="1" actId="478"/>
          <ac:cxnSpMkLst>
            <pc:docMk/>
            <pc:sldMk cId="4001422911" sldId="282"/>
            <ac:cxnSpMk id="205" creationId="{BAB2DE11-AC16-478F-9A72-0D84C22DB193}"/>
          </ac:cxnSpMkLst>
        </pc:cxnChg>
        <pc:cxnChg chg="add mod">
          <ac:chgData name="Matt Carlson" userId="0e792f37f00095d9" providerId="LiveId" clId="{560E01DB-C0ED-43C1-8B3A-367CBEC07B1F}" dt="2020-10-24T09:29:33.921" v="150" actId="14100"/>
          <ac:cxnSpMkLst>
            <pc:docMk/>
            <pc:sldMk cId="4001422911" sldId="282"/>
            <ac:cxnSpMk id="211" creationId="{4580FC8B-497A-4CD6-9EE1-21FB14D52902}"/>
          </ac:cxnSpMkLst>
        </pc:cxnChg>
        <pc:cxnChg chg="add mod">
          <ac:chgData name="Matt Carlson" userId="0e792f37f00095d9" providerId="LiveId" clId="{560E01DB-C0ED-43C1-8B3A-367CBEC07B1F}" dt="2020-10-24T10:07:00.891" v="222" actId="14100"/>
          <ac:cxnSpMkLst>
            <pc:docMk/>
            <pc:sldMk cId="4001422911" sldId="282"/>
            <ac:cxnSpMk id="295" creationId="{7ED5F661-41BA-4172-AD9C-C5E2CF642B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9">
            <a:extLst>
              <a:ext uri="{FF2B5EF4-FFF2-40B4-BE49-F238E27FC236}">
                <a16:creationId xmlns:a16="http://schemas.microsoft.com/office/drawing/2014/main" id="{C1A9017C-5788-7E42-8E66-DA3E9ADABAF7}"/>
              </a:ext>
            </a:extLst>
          </p:cNvPr>
          <p:cNvGrpSpPr>
            <a:grpSpLocks/>
          </p:cNvGrpSpPr>
          <p:nvPr/>
        </p:nvGrpSpPr>
        <p:grpSpPr bwMode="auto">
          <a:xfrm>
            <a:off x="3984626" y="4346575"/>
            <a:ext cx="287338" cy="790575"/>
            <a:chOff x="528" y="240"/>
            <a:chExt cx="181" cy="498"/>
          </a:xfrm>
        </p:grpSpPr>
        <p:sp>
          <p:nvSpPr>
            <p:cNvPr id="188" name="Line 30">
              <a:extLst>
                <a:ext uri="{FF2B5EF4-FFF2-40B4-BE49-F238E27FC236}">
                  <a16:creationId xmlns:a16="http://schemas.microsoft.com/office/drawing/2014/main" id="{E88349F8-6B41-8442-8D0B-06E0EF4B0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31">
              <a:extLst>
                <a:ext uri="{FF2B5EF4-FFF2-40B4-BE49-F238E27FC236}">
                  <a16:creationId xmlns:a16="http://schemas.microsoft.com/office/drawing/2014/main" id="{C890B8FF-A50A-B24C-9751-247ECF146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32">
              <a:extLst>
                <a:ext uri="{FF2B5EF4-FFF2-40B4-BE49-F238E27FC236}">
                  <a16:creationId xmlns:a16="http://schemas.microsoft.com/office/drawing/2014/main" id="{12098BC3-CFA5-1044-B5F8-61E1B56C8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244594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Peek-A-Boo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uprange.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2" descr="Headstone grave clipart image">
            <a:extLst>
              <a:ext uri="{FF2B5EF4-FFF2-40B4-BE49-F238E27FC236}">
                <a16:creationId xmlns:a16="http://schemas.microsoft.com/office/drawing/2014/main" id="{C978B57E-D6A4-4309-9D76-FD8E92E8D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83C47FB0-438F-4FC9-A80A-C79FDE8E0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eadstone grave clipart image">
            <a:extLst>
              <a:ext uri="{FF2B5EF4-FFF2-40B4-BE49-F238E27FC236}">
                <a16:creationId xmlns:a16="http://schemas.microsoft.com/office/drawing/2014/main" id="{0C125D95-4E12-4DA8-BF5D-6768862C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0342F02F-936B-46D4-A3E8-53B1DC59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" name="Group 29">
            <a:extLst>
              <a:ext uri="{FF2B5EF4-FFF2-40B4-BE49-F238E27FC236}">
                <a16:creationId xmlns:a16="http://schemas.microsoft.com/office/drawing/2014/main" id="{7CC2B2D0-304A-4F27-B174-76ECB62D1D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525963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1CB5EBE0-F8FC-4FC2-AB4A-116557362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1">
              <a:extLst>
                <a:ext uri="{FF2B5EF4-FFF2-40B4-BE49-F238E27FC236}">
                  <a16:creationId xmlns:a16="http://schemas.microsoft.com/office/drawing/2014/main" id="{FC6FFAD0-78E0-4B0D-996A-7AE53878F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4CF25C59-9F3F-4649-91B6-32D846213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29">
            <a:extLst>
              <a:ext uri="{FF2B5EF4-FFF2-40B4-BE49-F238E27FC236}">
                <a16:creationId xmlns:a16="http://schemas.microsoft.com/office/drawing/2014/main" id="{1B0C922C-0FD7-4BD1-BDAE-DC5BA4107F8A}"/>
              </a:ext>
            </a:extLst>
          </p:cNvPr>
          <p:cNvGrpSpPr>
            <a:grpSpLocks/>
          </p:cNvGrpSpPr>
          <p:nvPr/>
        </p:nvGrpSpPr>
        <p:grpSpPr bwMode="auto">
          <a:xfrm>
            <a:off x="2524125" y="4530725"/>
            <a:ext cx="287338" cy="790575"/>
            <a:chOff x="528" y="240"/>
            <a:chExt cx="181" cy="498"/>
          </a:xfrm>
        </p:grpSpPr>
        <p:sp>
          <p:nvSpPr>
            <p:cNvPr id="97" name="Line 30">
              <a:extLst>
                <a:ext uri="{FF2B5EF4-FFF2-40B4-BE49-F238E27FC236}">
                  <a16:creationId xmlns:a16="http://schemas.microsoft.com/office/drawing/2014/main" id="{49B9418C-4114-4374-AB5B-EC46374E1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31">
              <a:extLst>
                <a:ext uri="{FF2B5EF4-FFF2-40B4-BE49-F238E27FC236}">
                  <a16:creationId xmlns:a16="http://schemas.microsoft.com/office/drawing/2014/main" id="{63219856-B882-455C-95CD-49EAA4566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9736612B-C2C9-4183-A2ED-626CB923CD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" name="AutoShape 673">
            <a:extLst>
              <a:ext uri="{FF2B5EF4-FFF2-40B4-BE49-F238E27FC236}">
                <a16:creationId xmlns:a16="http://schemas.microsoft.com/office/drawing/2014/main" id="{EBE63150-DFE9-4110-AFFA-E2A909C2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475773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1" name="AutoShape 673">
            <a:extLst>
              <a:ext uri="{FF2B5EF4-FFF2-40B4-BE49-F238E27FC236}">
                <a16:creationId xmlns:a16="http://schemas.microsoft.com/office/drawing/2014/main" id="{8FFF52B2-6DB4-44D9-B2B6-E751A6AF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421957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D1DEB438-6003-4B8F-989F-074F0AF2C4EB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4256088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A1E31653-79F4-4669-818D-EF4715C14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82082C16-8EF7-4F9B-92B2-8D3BD165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04118A99-31D6-438A-8BE4-293ED457B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AutoShape 673">
            <a:extLst>
              <a:ext uri="{FF2B5EF4-FFF2-40B4-BE49-F238E27FC236}">
                <a16:creationId xmlns:a16="http://schemas.microsoft.com/office/drawing/2014/main" id="{DBC0A1B1-BEA9-4495-B6DA-476595B4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4883150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07" name="AutoShape 673">
            <a:extLst>
              <a:ext uri="{FF2B5EF4-FFF2-40B4-BE49-F238E27FC236}">
                <a16:creationId xmlns:a16="http://schemas.microsoft.com/office/drawing/2014/main" id="{2831138C-01CB-49AE-A7EC-AE755368F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434657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08" name="Group 29">
            <a:extLst>
              <a:ext uri="{FF2B5EF4-FFF2-40B4-BE49-F238E27FC236}">
                <a16:creationId xmlns:a16="http://schemas.microsoft.com/office/drawing/2014/main" id="{1782F4E5-E7C0-4232-9BAE-A0C0A61D43AC}"/>
              </a:ext>
            </a:extLst>
          </p:cNvPr>
          <p:cNvGrpSpPr>
            <a:grpSpLocks/>
          </p:cNvGrpSpPr>
          <p:nvPr/>
        </p:nvGrpSpPr>
        <p:grpSpPr bwMode="auto">
          <a:xfrm>
            <a:off x="4360863" y="4497388"/>
            <a:ext cx="287337" cy="790575"/>
            <a:chOff x="528" y="240"/>
            <a:chExt cx="181" cy="498"/>
          </a:xfrm>
        </p:grpSpPr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3629CD20-910C-414A-B6A7-9F97EA159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25EBBDE0-B907-4B09-A5C6-D6E498DD8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B258C42B-3250-4BAC-8BFC-C0BEEB76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" name="AutoShape 673">
            <a:extLst>
              <a:ext uri="{FF2B5EF4-FFF2-40B4-BE49-F238E27FC236}">
                <a16:creationId xmlns:a16="http://schemas.microsoft.com/office/drawing/2014/main" id="{5251CB65-BF4B-48FB-BE66-5F7BB63A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4894263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4" name="AutoShape 673">
            <a:extLst>
              <a:ext uri="{FF2B5EF4-FFF2-40B4-BE49-F238E27FC236}">
                <a16:creationId xmlns:a16="http://schemas.microsoft.com/office/drawing/2014/main" id="{19E3337A-4941-434A-8DB0-18A65FF4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435768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15" name="Group 292">
            <a:extLst>
              <a:ext uri="{FF2B5EF4-FFF2-40B4-BE49-F238E27FC236}">
                <a16:creationId xmlns:a16="http://schemas.microsoft.com/office/drawing/2014/main" id="{29714553-DE64-4016-A6CE-453A5C9B1DF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35138" y="4497388"/>
            <a:ext cx="222250" cy="858837"/>
            <a:chOff x="384" y="816"/>
            <a:chExt cx="140" cy="541"/>
          </a:xfrm>
        </p:grpSpPr>
        <p:sp>
          <p:nvSpPr>
            <p:cNvPr id="116" name="Line 293">
              <a:extLst>
                <a:ext uri="{FF2B5EF4-FFF2-40B4-BE49-F238E27FC236}">
                  <a16:creationId xmlns:a16="http://schemas.microsoft.com/office/drawing/2014/main" id="{A0B7A4C7-00B0-4F50-9097-E9BC72EEB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94">
              <a:extLst>
                <a:ext uri="{FF2B5EF4-FFF2-40B4-BE49-F238E27FC236}">
                  <a16:creationId xmlns:a16="http://schemas.microsoft.com/office/drawing/2014/main" id="{4ADFFF1F-7A2C-4A76-986E-28A617181B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95">
              <a:extLst>
                <a:ext uri="{FF2B5EF4-FFF2-40B4-BE49-F238E27FC236}">
                  <a16:creationId xmlns:a16="http://schemas.microsoft.com/office/drawing/2014/main" id="{EC6E4139-C302-490B-96AB-8AC4624B78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0 h 375"/>
                <a:gd name="T6" fmla="*/ 2 w 173"/>
                <a:gd name="T7" fmla="*/ 32 h 375"/>
                <a:gd name="T8" fmla="*/ 2 w 173"/>
                <a:gd name="T9" fmla="*/ 40 h 375"/>
                <a:gd name="T10" fmla="*/ 2 w 173"/>
                <a:gd name="T11" fmla="*/ 117 h 375"/>
                <a:gd name="T12" fmla="*/ 2 w 173"/>
                <a:gd name="T13" fmla="*/ 145 h 375"/>
                <a:gd name="T14" fmla="*/ 2 w 173"/>
                <a:gd name="T15" fmla="*/ 159 h 375"/>
                <a:gd name="T16" fmla="*/ 0 w 173"/>
                <a:gd name="T17" fmla="*/ 134 h 375"/>
                <a:gd name="T18" fmla="*/ 0 w 173"/>
                <a:gd name="T19" fmla="*/ 53 h 375"/>
                <a:gd name="T20" fmla="*/ 2 w 173"/>
                <a:gd name="T21" fmla="*/ 42 h 375"/>
                <a:gd name="T22" fmla="*/ 2 w 173"/>
                <a:gd name="T23" fmla="*/ 39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9" name="Group 29">
            <a:extLst>
              <a:ext uri="{FF2B5EF4-FFF2-40B4-BE49-F238E27FC236}">
                <a16:creationId xmlns:a16="http://schemas.microsoft.com/office/drawing/2014/main" id="{EABBC5D1-6113-431B-B662-775AFAE95105}"/>
              </a:ext>
            </a:extLst>
          </p:cNvPr>
          <p:cNvGrpSpPr>
            <a:grpSpLocks/>
          </p:cNvGrpSpPr>
          <p:nvPr/>
        </p:nvGrpSpPr>
        <p:grpSpPr bwMode="auto">
          <a:xfrm>
            <a:off x="6376988" y="4427538"/>
            <a:ext cx="287337" cy="790575"/>
            <a:chOff x="528" y="240"/>
            <a:chExt cx="181" cy="498"/>
          </a:xfrm>
        </p:grpSpPr>
        <p:sp>
          <p:nvSpPr>
            <p:cNvPr id="120" name="Line 30">
              <a:extLst>
                <a:ext uri="{FF2B5EF4-FFF2-40B4-BE49-F238E27FC236}">
                  <a16:creationId xmlns:a16="http://schemas.microsoft.com/office/drawing/2014/main" id="{E6C66EE4-18CB-4D33-82A3-95FA0F911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F5F413D-8BDC-42BC-9C17-F9EF9871E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814C25BB-23CC-4E4B-A6A3-9D107ED37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">
            <a:extLst>
              <a:ext uri="{FF2B5EF4-FFF2-40B4-BE49-F238E27FC236}">
                <a16:creationId xmlns:a16="http://schemas.microsoft.com/office/drawing/2014/main" id="{D95B885D-67CB-4059-8F47-7C0A47D43A7B}"/>
              </a:ext>
            </a:extLst>
          </p:cNvPr>
          <p:cNvGrpSpPr>
            <a:grpSpLocks/>
          </p:cNvGrpSpPr>
          <p:nvPr/>
        </p:nvGrpSpPr>
        <p:grpSpPr bwMode="auto">
          <a:xfrm>
            <a:off x="6043613" y="4629150"/>
            <a:ext cx="287337" cy="790575"/>
            <a:chOff x="528" y="240"/>
            <a:chExt cx="181" cy="498"/>
          </a:xfrm>
        </p:grpSpPr>
        <p:sp>
          <p:nvSpPr>
            <p:cNvPr id="124" name="Line 30">
              <a:extLst>
                <a:ext uri="{FF2B5EF4-FFF2-40B4-BE49-F238E27FC236}">
                  <a16:creationId xmlns:a16="http://schemas.microsoft.com/office/drawing/2014/main" id="{AB386227-E312-45FC-9287-A884E3478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31">
              <a:extLst>
                <a:ext uri="{FF2B5EF4-FFF2-40B4-BE49-F238E27FC236}">
                  <a16:creationId xmlns:a16="http://schemas.microsoft.com/office/drawing/2014/main" id="{00EA3723-C83C-4FED-8842-80C13813C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9C390D5E-E2F9-4FD0-8A35-AC2202605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29">
            <a:extLst>
              <a:ext uri="{FF2B5EF4-FFF2-40B4-BE49-F238E27FC236}">
                <a16:creationId xmlns:a16="http://schemas.microsoft.com/office/drawing/2014/main" id="{19CCD8EF-F716-4F8F-AD8E-0559278C53DA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4295775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C7B80091-3ED1-4DE3-B478-86022A0D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A9676AEE-5F7E-4185-B945-7CB7D81A2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EA029634-4275-4748-9040-5E8CA134F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88">
            <a:extLst>
              <a:ext uri="{FF2B5EF4-FFF2-40B4-BE49-F238E27FC236}">
                <a16:creationId xmlns:a16="http://schemas.microsoft.com/office/drawing/2014/main" id="{31F9631C-B217-4DBF-B4E7-2FDAD3FB44AF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4630738"/>
            <a:ext cx="176213" cy="858837"/>
            <a:chOff x="384" y="816"/>
            <a:chExt cx="140" cy="541"/>
          </a:xfrm>
        </p:grpSpPr>
        <p:sp>
          <p:nvSpPr>
            <p:cNvPr id="132" name="Line 289">
              <a:extLst>
                <a:ext uri="{FF2B5EF4-FFF2-40B4-BE49-F238E27FC236}">
                  <a16:creationId xmlns:a16="http://schemas.microsoft.com/office/drawing/2014/main" id="{5762288A-D13A-46CA-98C4-AEDB5A2C2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90">
              <a:extLst>
                <a:ext uri="{FF2B5EF4-FFF2-40B4-BE49-F238E27FC236}">
                  <a16:creationId xmlns:a16="http://schemas.microsoft.com/office/drawing/2014/main" id="{7B79B88C-FAAC-487E-AAC1-97D76546E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291">
              <a:extLst>
                <a:ext uri="{FF2B5EF4-FFF2-40B4-BE49-F238E27FC236}">
                  <a16:creationId xmlns:a16="http://schemas.microsoft.com/office/drawing/2014/main" id="{E348A064-2A79-4B24-9DC6-BB12BDC425A2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0 h 375"/>
                <a:gd name="T6" fmla="*/ 2 w 173"/>
                <a:gd name="T7" fmla="*/ 32 h 375"/>
                <a:gd name="T8" fmla="*/ 2 w 173"/>
                <a:gd name="T9" fmla="*/ 40 h 375"/>
                <a:gd name="T10" fmla="*/ 2 w 173"/>
                <a:gd name="T11" fmla="*/ 117 h 375"/>
                <a:gd name="T12" fmla="*/ 2 w 173"/>
                <a:gd name="T13" fmla="*/ 145 h 375"/>
                <a:gd name="T14" fmla="*/ 2 w 173"/>
                <a:gd name="T15" fmla="*/ 159 h 375"/>
                <a:gd name="T16" fmla="*/ 0 w 173"/>
                <a:gd name="T17" fmla="*/ 134 h 375"/>
                <a:gd name="T18" fmla="*/ 0 w 173"/>
                <a:gd name="T19" fmla="*/ 53 h 375"/>
                <a:gd name="T20" fmla="*/ 2 w 173"/>
                <a:gd name="T21" fmla="*/ 42 h 375"/>
                <a:gd name="T22" fmla="*/ 2 w 173"/>
                <a:gd name="T23" fmla="*/ 39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288">
            <a:extLst>
              <a:ext uri="{FF2B5EF4-FFF2-40B4-BE49-F238E27FC236}">
                <a16:creationId xmlns:a16="http://schemas.microsoft.com/office/drawing/2014/main" id="{241DD23D-91CD-4843-802C-B71296D2E63E}"/>
              </a:ext>
            </a:extLst>
          </p:cNvPr>
          <p:cNvGrpSpPr>
            <a:grpSpLocks/>
          </p:cNvGrpSpPr>
          <p:nvPr/>
        </p:nvGrpSpPr>
        <p:grpSpPr bwMode="auto">
          <a:xfrm>
            <a:off x="1363663" y="4559300"/>
            <a:ext cx="222250" cy="774700"/>
            <a:chOff x="384" y="869"/>
            <a:chExt cx="140" cy="488"/>
          </a:xfrm>
        </p:grpSpPr>
        <p:sp>
          <p:nvSpPr>
            <p:cNvPr id="137" name="Line 289">
              <a:extLst>
                <a:ext uri="{FF2B5EF4-FFF2-40B4-BE49-F238E27FC236}">
                  <a16:creationId xmlns:a16="http://schemas.microsoft.com/office/drawing/2014/main" id="{BACE0F5F-2199-4B0D-824D-4F6212967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0">
              <a:extLst>
                <a:ext uri="{FF2B5EF4-FFF2-40B4-BE49-F238E27FC236}">
                  <a16:creationId xmlns:a16="http://schemas.microsoft.com/office/drawing/2014/main" id="{12E2AE9B-4FB2-4F11-B189-BA511C7A6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1">
              <a:extLst>
                <a:ext uri="{FF2B5EF4-FFF2-40B4-BE49-F238E27FC236}">
                  <a16:creationId xmlns:a16="http://schemas.microsoft.com/office/drawing/2014/main" id="{D3F831DB-7C40-4564-967B-42ABE0ACAB4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84" y="869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0 h 375"/>
                <a:gd name="T6" fmla="*/ 2 w 173"/>
                <a:gd name="T7" fmla="*/ 32 h 375"/>
                <a:gd name="T8" fmla="*/ 2 w 173"/>
                <a:gd name="T9" fmla="*/ 40 h 375"/>
                <a:gd name="T10" fmla="*/ 2 w 173"/>
                <a:gd name="T11" fmla="*/ 117 h 375"/>
                <a:gd name="T12" fmla="*/ 2 w 173"/>
                <a:gd name="T13" fmla="*/ 145 h 375"/>
                <a:gd name="T14" fmla="*/ 2 w 173"/>
                <a:gd name="T15" fmla="*/ 159 h 375"/>
                <a:gd name="T16" fmla="*/ 0 w 173"/>
                <a:gd name="T17" fmla="*/ 134 h 375"/>
                <a:gd name="T18" fmla="*/ 0 w 173"/>
                <a:gd name="T19" fmla="*/ 53 h 375"/>
                <a:gd name="T20" fmla="*/ 2 w 173"/>
                <a:gd name="T21" fmla="*/ 42 h 375"/>
                <a:gd name="T22" fmla="*/ 2 w 173"/>
                <a:gd name="T23" fmla="*/ 39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">
            <a:extLst>
              <a:ext uri="{FF2B5EF4-FFF2-40B4-BE49-F238E27FC236}">
                <a16:creationId xmlns:a16="http://schemas.microsoft.com/office/drawing/2014/main" id="{1ED38CDC-93D9-4556-97EC-E9920434A093}"/>
              </a:ext>
            </a:extLst>
          </p:cNvPr>
          <p:cNvGrpSpPr>
            <a:grpSpLocks/>
          </p:cNvGrpSpPr>
          <p:nvPr/>
        </p:nvGrpSpPr>
        <p:grpSpPr bwMode="auto">
          <a:xfrm>
            <a:off x="3019425" y="4506913"/>
            <a:ext cx="287338" cy="790575"/>
            <a:chOff x="528" y="240"/>
            <a:chExt cx="181" cy="498"/>
          </a:xfrm>
        </p:grpSpPr>
        <p:sp>
          <p:nvSpPr>
            <p:cNvPr id="141" name="Line 30">
              <a:extLst>
                <a:ext uri="{FF2B5EF4-FFF2-40B4-BE49-F238E27FC236}">
                  <a16:creationId xmlns:a16="http://schemas.microsoft.com/office/drawing/2014/main" id="{728A7B6C-1177-4EC2-81B9-5E0722181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31">
              <a:extLst>
                <a:ext uri="{FF2B5EF4-FFF2-40B4-BE49-F238E27FC236}">
                  <a16:creationId xmlns:a16="http://schemas.microsoft.com/office/drawing/2014/main" id="{55CFA8A6-2F8E-448A-AB76-D1E0E91B2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32">
              <a:extLst>
                <a:ext uri="{FF2B5EF4-FFF2-40B4-BE49-F238E27FC236}">
                  <a16:creationId xmlns:a16="http://schemas.microsoft.com/office/drawing/2014/main" id="{0F86209C-6A07-47E2-A42D-213F5C3CD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6761936A-FCE6-426A-9C3D-A4F9295F25A0}"/>
              </a:ext>
            </a:extLst>
          </p:cNvPr>
          <p:cNvSpPr/>
          <p:nvPr/>
        </p:nvSpPr>
        <p:spPr>
          <a:xfrm>
            <a:off x="1235075" y="5418138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B5657D97-84AE-4F28-A256-9ADCC1F005D2}"/>
              </a:ext>
            </a:extLst>
          </p:cNvPr>
          <p:cNvSpPr/>
          <p:nvPr/>
        </p:nvSpPr>
        <p:spPr>
          <a:xfrm>
            <a:off x="5334000" y="5570538"/>
            <a:ext cx="968375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46" name="Group 29">
            <a:extLst>
              <a:ext uri="{FF2B5EF4-FFF2-40B4-BE49-F238E27FC236}">
                <a16:creationId xmlns:a16="http://schemas.microsoft.com/office/drawing/2014/main" id="{29C6C69B-9180-408F-B102-2F4707445BC1}"/>
              </a:ext>
            </a:extLst>
          </p:cNvPr>
          <p:cNvGrpSpPr>
            <a:grpSpLocks/>
          </p:cNvGrpSpPr>
          <p:nvPr/>
        </p:nvGrpSpPr>
        <p:grpSpPr bwMode="auto">
          <a:xfrm>
            <a:off x="855663" y="4452938"/>
            <a:ext cx="287337" cy="790575"/>
            <a:chOff x="528" y="240"/>
            <a:chExt cx="181" cy="498"/>
          </a:xfrm>
        </p:grpSpPr>
        <p:sp>
          <p:nvSpPr>
            <p:cNvPr id="147" name="Line 30">
              <a:extLst>
                <a:ext uri="{FF2B5EF4-FFF2-40B4-BE49-F238E27FC236}">
                  <a16:creationId xmlns:a16="http://schemas.microsoft.com/office/drawing/2014/main" id="{D3BD6BB2-3070-4C78-A4FF-4896EF438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>
              <a:extLst>
                <a:ext uri="{FF2B5EF4-FFF2-40B4-BE49-F238E27FC236}">
                  <a16:creationId xmlns:a16="http://schemas.microsoft.com/office/drawing/2014/main" id="{FF4E4C22-27C9-42B8-A771-AEA793282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32">
              <a:extLst>
                <a:ext uri="{FF2B5EF4-FFF2-40B4-BE49-F238E27FC236}">
                  <a16:creationId xmlns:a16="http://schemas.microsoft.com/office/drawing/2014/main" id="{AC5322A3-2E4F-4982-A63F-BF2EA9B4A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29">
            <a:extLst>
              <a:ext uri="{FF2B5EF4-FFF2-40B4-BE49-F238E27FC236}">
                <a16:creationId xmlns:a16="http://schemas.microsoft.com/office/drawing/2014/main" id="{0E9DE6DF-D7CE-48DF-8EBB-ACDA1CD38AF7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4452938"/>
            <a:ext cx="287337" cy="790575"/>
            <a:chOff x="528" y="240"/>
            <a:chExt cx="181" cy="498"/>
          </a:xfrm>
        </p:grpSpPr>
        <p:sp>
          <p:nvSpPr>
            <p:cNvPr id="151" name="Line 30">
              <a:extLst>
                <a:ext uri="{FF2B5EF4-FFF2-40B4-BE49-F238E27FC236}">
                  <a16:creationId xmlns:a16="http://schemas.microsoft.com/office/drawing/2014/main" id="{EB2755D5-8908-4A7D-80AE-82BEC72C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>
              <a:extLst>
                <a:ext uri="{FF2B5EF4-FFF2-40B4-BE49-F238E27FC236}">
                  <a16:creationId xmlns:a16="http://schemas.microsoft.com/office/drawing/2014/main" id="{26BA722D-FADE-4A7F-B761-8346E4F4A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55708D90-26EA-4DF2-83D8-3BC24AEBA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9">
            <a:extLst>
              <a:ext uri="{FF2B5EF4-FFF2-40B4-BE49-F238E27FC236}">
                <a16:creationId xmlns:a16="http://schemas.microsoft.com/office/drawing/2014/main" id="{91BFB761-5168-416D-8C31-BF5C2A561306}"/>
              </a:ext>
            </a:extLst>
          </p:cNvPr>
          <p:cNvGrpSpPr>
            <a:grpSpLocks/>
          </p:cNvGrpSpPr>
          <p:nvPr/>
        </p:nvGrpSpPr>
        <p:grpSpPr bwMode="auto">
          <a:xfrm>
            <a:off x="3787775" y="4684713"/>
            <a:ext cx="263525" cy="401637"/>
            <a:chOff x="535" y="485"/>
            <a:chExt cx="166" cy="253"/>
          </a:xfrm>
        </p:grpSpPr>
        <p:sp>
          <p:nvSpPr>
            <p:cNvPr id="155" name="Line 30">
              <a:extLst>
                <a:ext uri="{FF2B5EF4-FFF2-40B4-BE49-F238E27FC236}">
                  <a16:creationId xmlns:a16="http://schemas.microsoft.com/office/drawing/2014/main" id="{275B8F96-3A8D-4A48-A863-F919AEFBB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>
              <a:extLst>
                <a:ext uri="{FF2B5EF4-FFF2-40B4-BE49-F238E27FC236}">
                  <a16:creationId xmlns:a16="http://schemas.microsoft.com/office/drawing/2014/main" id="{0B1B72A1-0400-4616-9B49-E22C5B869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20C0799-6857-4A8F-9235-8960B910B094}"/>
              </a:ext>
            </a:extLst>
          </p:cNvPr>
          <p:cNvCxnSpPr>
            <a:cxnSpLocks/>
          </p:cNvCxnSpPr>
          <p:nvPr/>
        </p:nvCxnSpPr>
        <p:spPr>
          <a:xfrm flipV="1">
            <a:off x="179388" y="7010400"/>
            <a:ext cx="6994525" cy="1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EF12A6C8-BC3A-4D5B-AA2E-6A59E3A8B406}"/>
              </a:ext>
            </a:extLst>
          </p:cNvPr>
          <p:cNvSpPr/>
          <p:nvPr/>
        </p:nvSpPr>
        <p:spPr>
          <a:xfrm>
            <a:off x="5715000" y="7102475"/>
            <a:ext cx="966788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59" name="Group 116">
            <a:extLst>
              <a:ext uri="{FF2B5EF4-FFF2-40B4-BE49-F238E27FC236}">
                <a16:creationId xmlns:a16="http://schemas.microsoft.com/office/drawing/2014/main" id="{C5207D4E-F6E6-4273-B9E9-41232DA547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35225" y="5216525"/>
            <a:ext cx="1236663" cy="1379538"/>
            <a:chOff x="0" y="0"/>
            <a:chExt cx="2084" cy="2980"/>
          </a:xfrm>
        </p:grpSpPr>
        <p:sp>
          <p:nvSpPr>
            <p:cNvPr id="160" name="Freeform 3100" descr="30%">
              <a:extLst>
                <a:ext uri="{FF2B5EF4-FFF2-40B4-BE49-F238E27FC236}">
                  <a16:creationId xmlns:a16="http://schemas.microsoft.com/office/drawing/2014/main" id="{3FF69819-9150-45B5-B776-CF49F1304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>
                <a:gd name="T0" fmla="*/ 0 w 1760"/>
                <a:gd name="T1" fmla="*/ 1977 h 3100"/>
                <a:gd name="T2" fmla="*/ 0 w 1760"/>
                <a:gd name="T3" fmla="*/ 1103 h 3100"/>
                <a:gd name="T4" fmla="*/ 1513 w 1760"/>
                <a:gd name="T5" fmla="*/ 0 h 3100"/>
                <a:gd name="T6" fmla="*/ 1513 w 1760"/>
                <a:gd name="T7" fmla="*/ 1117 h 3100"/>
                <a:gd name="T8" fmla="*/ 17 w 1760"/>
                <a:gd name="T9" fmla="*/ 2220 h 3100"/>
                <a:gd name="T10" fmla="*/ 0 w 1760"/>
                <a:gd name="T11" fmla="*/ 1977 h 3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" name="Group 118">
              <a:extLst>
                <a:ext uri="{FF2B5EF4-FFF2-40B4-BE49-F238E27FC236}">
                  <a16:creationId xmlns:a16="http://schemas.microsoft.com/office/drawing/2014/main" id="{213A3C18-483B-4E61-9950-890422878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65" name="Line 669">
                <a:extLst>
                  <a:ext uri="{FF2B5EF4-FFF2-40B4-BE49-F238E27FC236}">
                    <a16:creationId xmlns:a16="http://schemas.microsoft.com/office/drawing/2014/main" id="{C7567132-4056-4F1B-AA84-FAAC5F284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670">
                <a:extLst>
                  <a:ext uri="{FF2B5EF4-FFF2-40B4-BE49-F238E27FC236}">
                    <a16:creationId xmlns:a16="http://schemas.microsoft.com/office/drawing/2014/main" id="{A02ACC1A-475C-49EB-9DA1-977878358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2" name="Group 119">
              <a:extLst>
                <a:ext uri="{FF2B5EF4-FFF2-40B4-BE49-F238E27FC236}">
                  <a16:creationId xmlns:a16="http://schemas.microsoft.com/office/drawing/2014/main" id="{A60B5CEE-5F9D-4CC6-8754-6F1A58E90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63" name="Line 672">
                <a:extLst>
                  <a:ext uri="{FF2B5EF4-FFF2-40B4-BE49-F238E27FC236}">
                    <a16:creationId xmlns:a16="http://schemas.microsoft.com/office/drawing/2014/main" id="{223408A4-5198-47E1-9C36-0B48C14A5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673">
                <a:extLst>
                  <a:ext uri="{FF2B5EF4-FFF2-40B4-BE49-F238E27FC236}">
                    <a16:creationId xmlns:a16="http://schemas.microsoft.com/office/drawing/2014/main" id="{F7123188-93AB-4E27-BBB5-BB9D2CECF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7" name="Group 124">
            <a:extLst>
              <a:ext uri="{FF2B5EF4-FFF2-40B4-BE49-F238E27FC236}">
                <a16:creationId xmlns:a16="http://schemas.microsoft.com/office/drawing/2014/main" id="{E6506166-DB9B-42BF-984B-09A280BE9959}"/>
              </a:ext>
            </a:extLst>
          </p:cNvPr>
          <p:cNvGrpSpPr>
            <a:grpSpLocks/>
          </p:cNvGrpSpPr>
          <p:nvPr/>
        </p:nvGrpSpPr>
        <p:grpSpPr bwMode="auto">
          <a:xfrm>
            <a:off x="3867150" y="5070475"/>
            <a:ext cx="1411288" cy="1489075"/>
            <a:chOff x="0" y="0"/>
            <a:chExt cx="2084" cy="2980"/>
          </a:xfrm>
        </p:grpSpPr>
        <p:sp>
          <p:nvSpPr>
            <p:cNvPr id="168" name="Freeform 3092" descr="30%">
              <a:extLst>
                <a:ext uri="{FF2B5EF4-FFF2-40B4-BE49-F238E27FC236}">
                  <a16:creationId xmlns:a16="http://schemas.microsoft.com/office/drawing/2014/main" id="{0AC8C2CC-A836-45E1-A465-4F49C349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>
                <a:gd name="T0" fmla="*/ 0 w 1760"/>
                <a:gd name="T1" fmla="*/ 1977 h 3100"/>
                <a:gd name="T2" fmla="*/ 0 w 1760"/>
                <a:gd name="T3" fmla="*/ 1103 h 3100"/>
                <a:gd name="T4" fmla="*/ 1513 w 1760"/>
                <a:gd name="T5" fmla="*/ 0 h 3100"/>
                <a:gd name="T6" fmla="*/ 1513 w 1760"/>
                <a:gd name="T7" fmla="*/ 1117 h 3100"/>
                <a:gd name="T8" fmla="*/ 17 w 1760"/>
                <a:gd name="T9" fmla="*/ 2220 h 3100"/>
                <a:gd name="T10" fmla="*/ 0 w 1760"/>
                <a:gd name="T11" fmla="*/ 1977 h 3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9" name="Group 126">
              <a:extLst>
                <a:ext uri="{FF2B5EF4-FFF2-40B4-BE49-F238E27FC236}">
                  <a16:creationId xmlns:a16="http://schemas.microsoft.com/office/drawing/2014/main" id="{9B7CBDEF-1816-420C-94B3-317C2D78B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73" name="Line 749">
                <a:extLst>
                  <a:ext uri="{FF2B5EF4-FFF2-40B4-BE49-F238E27FC236}">
                    <a16:creationId xmlns:a16="http://schemas.microsoft.com/office/drawing/2014/main" id="{DA2F8ABB-A2D8-4F6F-94B4-950A3E465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750">
                <a:extLst>
                  <a:ext uri="{FF2B5EF4-FFF2-40B4-BE49-F238E27FC236}">
                    <a16:creationId xmlns:a16="http://schemas.microsoft.com/office/drawing/2014/main" id="{1394E88F-4664-4285-B810-48C28EB0D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0" name="Group 127">
              <a:extLst>
                <a:ext uri="{FF2B5EF4-FFF2-40B4-BE49-F238E27FC236}">
                  <a16:creationId xmlns:a16="http://schemas.microsoft.com/office/drawing/2014/main" id="{350072F7-B412-445A-9BC1-BE765D9475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71" name="Line 752">
                <a:extLst>
                  <a:ext uri="{FF2B5EF4-FFF2-40B4-BE49-F238E27FC236}">
                    <a16:creationId xmlns:a16="http://schemas.microsoft.com/office/drawing/2014/main" id="{D45AC20C-5F9D-4E96-BD9D-51447ECAE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753">
                <a:extLst>
                  <a:ext uri="{FF2B5EF4-FFF2-40B4-BE49-F238E27FC236}">
                    <a16:creationId xmlns:a16="http://schemas.microsoft.com/office/drawing/2014/main" id="{95644D5F-16DD-49B4-A240-ED53C31E3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5" name="Freeform 32">
            <a:extLst>
              <a:ext uri="{FF2B5EF4-FFF2-40B4-BE49-F238E27FC236}">
                <a16:creationId xmlns:a16="http://schemas.microsoft.com/office/drawing/2014/main" id="{9C83137B-2AEF-4FD0-B32E-689DD95B065D}"/>
              </a:ext>
            </a:extLst>
          </p:cNvPr>
          <p:cNvSpPr>
            <a:spLocks/>
          </p:cNvSpPr>
          <p:nvPr/>
        </p:nvSpPr>
        <p:spPr bwMode="auto">
          <a:xfrm rot="10800000">
            <a:off x="3773488" y="4443413"/>
            <a:ext cx="287337" cy="527050"/>
          </a:xfrm>
          <a:custGeom>
            <a:avLst/>
            <a:gdLst>
              <a:gd name="T0" fmla="*/ 1037 w 277"/>
              <a:gd name="T1" fmla="*/ 0 h 517"/>
              <a:gd name="T2" fmla="*/ 1037 w 277"/>
              <a:gd name="T3" fmla="*/ 0 h 517"/>
              <a:gd name="T4" fmla="*/ 1037 w 277"/>
              <a:gd name="T5" fmla="*/ 1019 h 517"/>
              <a:gd name="T6" fmla="*/ 1037 w 277"/>
              <a:gd name="T7" fmla="*/ 1019 h 517"/>
              <a:gd name="T8" fmla="*/ 1037 w 277"/>
              <a:gd name="T9" fmla="*/ 1019 h 517"/>
              <a:gd name="T10" fmla="*/ 1037 w 277"/>
              <a:gd name="T11" fmla="*/ 1019 h 517"/>
              <a:gd name="T12" fmla="*/ 1037 w 277"/>
              <a:gd name="T13" fmla="*/ 1019 h 517"/>
              <a:gd name="T14" fmla="*/ 1037 w 277"/>
              <a:gd name="T15" fmla="*/ 1019 h 517"/>
              <a:gd name="T16" fmla="*/ 0 w 277"/>
              <a:gd name="T17" fmla="*/ 1019 h 517"/>
              <a:gd name="T18" fmla="*/ 0 w 277"/>
              <a:gd name="T19" fmla="*/ 1019 h 517"/>
              <a:gd name="T20" fmla="*/ 1037 w 277"/>
              <a:gd name="T21" fmla="*/ 1019 h 517"/>
              <a:gd name="T22" fmla="*/ 1037 w 277"/>
              <a:gd name="T23" fmla="*/ 1019 h 517"/>
              <a:gd name="T24" fmla="*/ 1037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AutoShape 673">
            <a:extLst>
              <a:ext uri="{FF2B5EF4-FFF2-40B4-BE49-F238E27FC236}">
                <a16:creationId xmlns:a16="http://schemas.microsoft.com/office/drawing/2014/main" id="{FD545E59-1E7A-41F5-A18C-5E9D711F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4895850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7" name="AutoShape 673">
            <a:extLst>
              <a:ext uri="{FF2B5EF4-FFF2-40B4-BE49-F238E27FC236}">
                <a16:creationId xmlns:a16="http://schemas.microsoft.com/office/drawing/2014/main" id="{94CB468A-DA8B-431D-838C-8EC1F4CB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4359275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8" name="AutoShape 673">
            <a:extLst>
              <a:ext uri="{FF2B5EF4-FFF2-40B4-BE49-F238E27FC236}">
                <a16:creationId xmlns:a16="http://schemas.microsoft.com/office/drawing/2014/main" id="{D8806D63-0AE0-4D24-B8DB-59B94018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4710113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9" name="AutoShape 673">
            <a:extLst>
              <a:ext uri="{FF2B5EF4-FFF2-40B4-BE49-F238E27FC236}">
                <a16:creationId xmlns:a16="http://schemas.microsoft.com/office/drawing/2014/main" id="{33D4F585-FBEE-4E33-98A9-40491A87C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417353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0" name="AutoShape 673">
            <a:extLst>
              <a:ext uri="{FF2B5EF4-FFF2-40B4-BE49-F238E27FC236}">
                <a16:creationId xmlns:a16="http://schemas.microsoft.com/office/drawing/2014/main" id="{B045AEDC-08AE-4543-8E3F-B9A3B1AE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4762500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1" name="AutoShape 673">
            <a:extLst>
              <a:ext uri="{FF2B5EF4-FFF2-40B4-BE49-F238E27FC236}">
                <a16:creationId xmlns:a16="http://schemas.microsoft.com/office/drawing/2014/main" id="{32DD610F-5FBD-4110-A925-B7F2E150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42259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2" name="AutoShape 673">
            <a:extLst>
              <a:ext uri="{FF2B5EF4-FFF2-40B4-BE49-F238E27FC236}">
                <a16:creationId xmlns:a16="http://schemas.microsoft.com/office/drawing/2014/main" id="{ED68DA91-6243-4FC6-9EA8-2AFC08C40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473868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3" name="AutoShape 673">
            <a:extLst>
              <a:ext uri="{FF2B5EF4-FFF2-40B4-BE49-F238E27FC236}">
                <a16:creationId xmlns:a16="http://schemas.microsoft.com/office/drawing/2014/main" id="{FC97C8D7-4639-4B13-8C2B-9623F364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420211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" name="AutoShape 673">
            <a:extLst>
              <a:ext uri="{FF2B5EF4-FFF2-40B4-BE49-F238E27FC236}">
                <a16:creationId xmlns:a16="http://schemas.microsoft.com/office/drawing/2014/main" id="{DB33B790-558C-49E4-BA1B-6BEA1B1C3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675" y="485616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5" name="AutoShape 673">
            <a:extLst>
              <a:ext uri="{FF2B5EF4-FFF2-40B4-BE49-F238E27FC236}">
                <a16:creationId xmlns:a16="http://schemas.microsoft.com/office/drawing/2014/main" id="{B7F1FEBA-9359-402C-8009-4967D837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4319588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6" name="AutoShape 673">
            <a:extLst>
              <a:ext uri="{FF2B5EF4-FFF2-40B4-BE49-F238E27FC236}">
                <a16:creationId xmlns:a16="http://schemas.microsoft.com/office/drawing/2014/main" id="{21336602-853E-4A67-8C69-7BB2EE33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4794250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7" name="AutoShape 673">
            <a:extLst>
              <a:ext uri="{FF2B5EF4-FFF2-40B4-BE49-F238E27FC236}">
                <a16:creationId xmlns:a16="http://schemas.microsoft.com/office/drawing/2014/main" id="{42EA5DA8-8764-49A0-ABF1-4C919813F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4257675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9" name="AutoShape 673">
            <a:extLst>
              <a:ext uri="{FF2B5EF4-FFF2-40B4-BE49-F238E27FC236}">
                <a16:creationId xmlns:a16="http://schemas.microsoft.com/office/drawing/2014/main" id="{540B9E05-50CA-4FD0-AA8B-826EFADB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4684713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0" name="AutoShape 673">
            <a:extLst>
              <a:ext uri="{FF2B5EF4-FFF2-40B4-BE49-F238E27FC236}">
                <a16:creationId xmlns:a16="http://schemas.microsoft.com/office/drawing/2014/main" id="{666585DC-05A2-4783-9358-81253DFA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4148138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1" name="AutoShape 673">
            <a:extLst>
              <a:ext uri="{FF2B5EF4-FFF2-40B4-BE49-F238E27FC236}">
                <a16:creationId xmlns:a16="http://schemas.microsoft.com/office/drawing/2014/main" id="{E63ECD53-C95A-48F2-869C-9682EF0D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4892675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2" name="AutoShape 673">
            <a:extLst>
              <a:ext uri="{FF2B5EF4-FFF2-40B4-BE49-F238E27FC236}">
                <a16:creationId xmlns:a16="http://schemas.microsoft.com/office/drawing/2014/main" id="{A3D216F3-4242-478E-8282-10BCFA9A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963" y="4356100"/>
            <a:ext cx="325437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4F20195-8823-4F18-B431-5C6A10D979B3}"/>
              </a:ext>
            </a:extLst>
          </p:cNvPr>
          <p:cNvCxnSpPr>
            <a:cxnSpLocks/>
          </p:cNvCxnSpPr>
          <p:nvPr/>
        </p:nvCxnSpPr>
        <p:spPr>
          <a:xfrm>
            <a:off x="3409950" y="7924800"/>
            <a:ext cx="5603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TextBox 6">
            <a:extLst>
              <a:ext uri="{FF2B5EF4-FFF2-40B4-BE49-F238E27FC236}">
                <a16:creationId xmlns:a16="http://schemas.microsoft.com/office/drawing/2014/main" id="{D338D99F-1007-4566-9F8F-2E8DED8D0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7712075"/>
            <a:ext cx="55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 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116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162</cp:revision>
  <dcterms:created xsi:type="dcterms:W3CDTF">2002-08-21T12:11:08Z</dcterms:created>
  <dcterms:modified xsi:type="dcterms:W3CDTF">2020-10-25T15:37:48Z</dcterms:modified>
  <cp:category>Shooting</cp:category>
</cp:coreProperties>
</file>