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8A51E6FE-2347-4919-82F3-9A5E38380DCD}"/>
    <pc:docChg chg="custSel delSld modSld">
      <pc:chgData name="Matt Carlson" userId="0e792f37f00095d9" providerId="LiveId" clId="{8A51E6FE-2347-4919-82F3-9A5E38380DCD}" dt="2018-06-23T05:18:22.606" v="48" actId="20577"/>
      <pc:docMkLst>
        <pc:docMk/>
      </pc:docMkLst>
      <pc:sldChg chg="addSp delSp modSp">
        <pc:chgData name="Matt Carlson" userId="0e792f37f00095d9" providerId="LiveId" clId="{8A51E6FE-2347-4919-82F3-9A5E38380DCD}" dt="2018-06-23T05:18:22.606" v="48" actId="20577"/>
        <pc:sldMkLst>
          <pc:docMk/>
          <pc:sldMk cId="0" sldId="274"/>
        </pc:sldMkLst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3" creationId="{F9B6BA6C-6210-4868-BB7E-440F9711E620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4" creationId="{49F09B05-7157-41E4-AFB9-1C97407529D7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5" creationId="{FB00062F-6C56-43A4-A70F-2DFFD0E24E98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6" creationId="{4048A364-64CA-42DC-92CA-96DB81E58448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7" creationId="{F6E367B4-9BCE-4CD9-9BFD-DF84C86F8417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38" creationId="{F2409DF6-45D2-4096-AB3B-3B0E8409DB87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47" creationId="{3C8A1AE2-171A-46E5-AE76-2CF92118469E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48" creationId="{F57B56C3-6D34-405E-92B1-17117C912FCA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49" creationId="{98809795-1717-49D4-8111-936CE6679036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50" creationId="{A799216E-474D-4756-B1E9-95CBF24F26AA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51" creationId="{7A72DB5B-8FDC-484A-990F-5648AF5E94B7}"/>
          </ac:spMkLst>
        </pc:spChg>
        <pc:spChg chg="add del">
          <ac:chgData name="Matt Carlson" userId="0e792f37f00095d9" providerId="LiveId" clId="{8A51E6FE-2347-4919-82F3-9A5E38380DCD}" dt="2018-06-23T05:17:53.842" v="20" actId="478"/>
          <ac:spMkLst>
            <pc:docMk/>
            <pc:sldMk cId="0" sldId="274"/>
            <ac:spMk id="139" creationId="{226A621F-2745-4478-86B9-175311022EE7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140" creationId="{DDCC3298-0998-4285-87FB-D03EC3063580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141" creationId="{67AEE18A-D45D-488F-B5CE-401695592DC4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142" creationId="{FABA7E5E-7255-4C5D-825B-10B43D3B4829}"/>
          </ac:spMkLst>
        </pc:spChg>
        <pc:spChg chg="add">
          <ac:chgData name="Matt Carlson" userId="0e792f37f00095d9" providerId="LiveId" clId="{8A51E6FE-2347-4919-82F3-9A5E38380DCD}" dt="2018-06-23T05:16:46.015" v="0"/>
          <ac:spMkLst>
            <pc:docMk/>
            <pc:sldMk cId="0" sldId="274"/>
            <ac:spMk id="143" creationId="{65BD106A-E668-457C-B23C-E051445DC3D9}"/>
          </ac:spMkLst>
        </pc:spChg>
        <pc:spChg chg="add del">
          <ac:chgData name="Matt Carlson" userId="0e792f37f00095d9" providerId="LiveId" clId="{8A51E6FE-2347-4919-82F3-9A5E38380DCD}" dt="2018-06-23T05:17:44.468" v="18" actId="478"/>
          <ac:spMkLst>
            <pc:docMk/>
            <pc:sldMk cId="0" sldId="274"/>
            <ac:spMk id="144" creationId="{A7AE59A5-5BA8-4A8D-8CD4-85CCB8A861A2}"/>
          </ac:spMkLst>
        </pc:spChg>
        <pc:spChg chg="mod ord">
          <ac:chgData name="Matt Carlson" userId="0e792f37f00095d9" providerId="LiveId" clId="{8A51E6FE-2347-4919-82F3-9A5E38380DCD}" dt="2018-06-23T05:18:01.727" v="22" actId="166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9" creationId="{DE6BD605-8EA5-4828-84C3-94580D6313BC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5" creationId="{AD262E4F-3A13-415A-AE59-12A9436F72ED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23" creationId="{2980094D-EA8A-437B-A212-BF724C525AC0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28" creationId="{A4AE1476-0C5E-4FCE-B489-35670F88DB1F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39" creationId="{FA78E54E-65C3-4E23-AAF9-C75D9979FCE9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43" creationId="{4A907409-C514-44EE-B6A7-A52C2AC6B23B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57" creationId="{8391DD42-ADE8-40D5-B5F8-3A4454A72534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61" creationId="{80B3A47E-F076-4B61-BC78-BECA44CB4696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65" creationId="{BDA21899-D4F3-4B3C-B2E1-D7959F605BA7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72" creationId="{88E93513-146E-47DD-AAED-46D6850E1B5A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79" creationId="{8AF2E3C1-159D-4B63-99A3-B3235DD1B310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86" creationId="{8F204378-EF9B-4353-8FC6-8C66BC66F86E}"/>
          </ac:grpSpMkLst>
        </pc:grpChg>
        <pc:grpChg chg="mod">
          <ac:chgData name="Matt Carlson" userId="0e792f37f00095d9" providerId="LiveId" clId="{8A51E6FE-2347-4919-82F3-9A5E38380DCD}" dt="2018-06-23T05:17:49.596" v="19" actId="1076"/>
          <ac:grpSpMkLst>
            <pc:docMk/>
            <pc:sldMk cId="0" sldId="274"/>
            <ac:grpSpMk id="93" creationId="{9FDCDDCA-1FF6-441B-9A85-881125CD7510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96" creationId="{0FBFD7ED-E10B-4F05-8C72-A2E2651E453A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05" creationId="{77E1FF15-E3F4-4322-A33B-67B3FB0E2EC0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14" creationId="{1EC35FA9-0FDD-4F63-9BD1-E4C0AED35215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21" creationId="{C25C6375-7859-4208-8ED2-D3AE43ED7EEC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29" creationId="{E47BF202-3E0E-429F-9B7A-C69A6579F5FE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32" creationId="{3F7866CB-FB4A-4B86-A805-20B95AB88DFA}"/>
          </ac:grpSpMkLst>
        </pc:grpChg>
        <pc:grpChg chg="add">
          <ac:chgData name="Matt Carlson" userId="0e792f37f00095d9" providerId="LiveId" clId="{8A51E6FE-2347-4919-82F3-9A5E38380DCD}" dt="2018-06-23T05:16:46.015" v="0"/>
          <ac:grpSpMkLst>
            <pc:docMk/>
            <pc:sldMk cId="0" sldId="274"/>
            <ac:grpSpMk id="135" creationId="{D0A2D4B9-DD51-4207-A5C7-229687D17623}"/>
          </ac:grpSpMkLst>
        </pc:grpChg>
        <pc:graphicFrameChg chg="modGraphic">
          <ac:chgData name="Matt Carlson" userId="0e792f37f00095d9" providerId="LiveId" clId="{8A51E6FE-2347-4919-82F3-9A5E38380DCD}" dt="2018-06-23T05:18:22.606" v="4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21" creationId="{91A2F6BB-B8DA-445C-979A-5CD2D20765CC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22" creationId="{8EFC725D-D82F-43B9-8CFF-FDA26ED32789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2" creationId="{00FE91BC-BB60-4F58-A137-9680FD9CD123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3" creationId="{7DCDE812-A226-4A9C-9D75-94543CACD661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4" creationId="{4C4CC8C5-AA50-4044-BC5B-4B06C8FF51C4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5" creationId="{3D736DCA-D12B-4D09-9C02-BC4A983882FF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56" creationId="{19CAB35C-475C-49A3-BE43-0B8C6759AB89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103" creationId="{A3B25619-8DB0-430B-99FA-B826B02D3478}"/>
          </ac:cxnSpMkLst>
        </pc:cxnChg>
        <pc:cxnChg chg="add">
          <ac:chgData name="Matt Carlson" userId="0e792f37f00095d9" providerId="LiveId" clId="{8A51E6FE-2347-4919-82F3-9A5E38380DCD}" dt="2018-06-23T05:16:46.015" v="0"/>
          <ac:cxnSpMkLst>
            <pc:docMk/>
            <pc:sldMk cId="0" sldId="274"/>
            <ac:cxnSpMk id="104" creationId="{5BB56450-2BBD-43D8-AA3E-C39FE91E85BB}"/>
          </ac:cxnSpMkLst>
        </pc:cxnChg>
      </pc:sldChg>
      <pc:sldChg chg="del">
        <pc:chgData name="Matt Carlson" userId="0e792f37f00095d9" providerId="LiveId" clId="{8A51E6FE-2347-4919-82F3-9A5E38380DCD}" dt="2018-06-23T05:18:06.588" v="25" actId="2696"/>
        <pc:sldMkLst>
          <pc:docMk/>
          <pc:sldMk cId="0" sldId="275"/>
        </pc:sldMkLst>
      </pc:sldChg>
      <pc:sldChg chg="del">
        <pc:chgData name="Matt Carlson" userId="0e792f37f00095d9" providerId="LiveId" clId="{8A51E6FE-2347-4919-82F3-9A5E38380DCD}" dt="2018-06-23T05:18:06.553" v="24" actId="2696"/>
        <pc:sldMkLst>
          <pc:docMk/>
          <pc:sldMk cId="0" sldId="276"/>
        </pc:sldMkLst>
      </pc:sldChg>
      <pc:sldChg chg="del">
        <pc:chgData name="Matt Carlson" userId="0e792f37f00095d9" providerId="LiveId" clId="{8A51E6FE-2347-4919-82F3-9A5E38380DCD}" dt="2018-06-23T05:18:06.507" v="23" actId="2696"/>
        <pc:sldMkLst>
          <pc:docMk/>
          <pc:sldMk cId="0" sldId="279"/>
        </pc:sldMkLst>
      </pc:sldChg>
      <pc:sldChg chg="del">
        <pc:chgData name="Matt Carlson" userId="0e792f37f00095d9" providerId="LiveId" clId="{8A51E6FE-2347-4919-82F3-9A5E38380DCD}" dt="2018-06-23T05:18:06.607" v="26" actId="2696"/>
        <pc:sldMkLst>
          <pc:docMk/>
          <pc:sldMk cId="0" sldId="280"/>
        </pc:sldMkLst>
      </pc:sldChg>
      <pc:sldChg chg="del">
        <pc:chgData name="Matt Carlson" userId="0e792f37f00095d9" providerId="LiveId" clId="{8A51E6FE-2347-4919-82F3-9A5E38380DCD}" dt="2018-06-23T05:18:06.638" v="27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76551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Play Ball!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12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3512041" y="5218360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9" name="Group 164">
            <a:extLst>
              <a:ext uri="{FF2B5EF4-FFF2-40B4-BE49-F238E27FC236}">
                <a16:creationId xmlns:a16="http://schemas.microsoft.com/office/drawing/2014/main" id="{DE6BD605-8EA5-4828-84C3-94580D6313B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14800"/>
            <a:ext cx="288925" cy="787400"/>
            <a:chOff x="1247" y="2496"/>
            <a:chExt cx="182" cy="496"/>
          </a:xfrm>
        </p:grpSpPr>
        <p:sp>
          <p:nvSpPr>
            <p:cNvPr id="10" name="Line 165">
              <a:extLst>
                <a:ext uri="{FF2B5EF4-FFF2-40B4-BE49-F238E27FC236}">
                  <a16:creationId xmlns:a16="http://schemas.microsoft.com/office/drawing/2014/main" id="{AFC6C101-109B-43AB-AA21-7DB2FABB8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66">
              <a:extLst>
                <a:ext uri="{FF2B5EF4-FFF2-40B4-BE49-F238E27FC236}">
                  <a16:creationId xmlns:a16="http://schemas.microsoft.com/office/drawing/2014/main" id="{D98FCA9E-EDA9-460A-856B-69CDE1096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67">
              <a:extLst>
                <a:ext uri="{FF2B5EF4-FFF2-40B4-BE49-F238E27FC236}">
                  <a16:creationId xmlns:a16="http://schemas.microsoft.com/office/drawing/2014/main" id="{D53CA287-82B1-4484-B086-C81418527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" name="Freeform 168">
                <a:extLst>
                  <a:ext uri="{FF2B5EF4-FFF2-40B4-BE49-F238E27FC236}">
                    <a16:creationId xmlns:a16="http://schemas.microsoft.com/office/drawing/2014/main" id="{C08C39F8-D2A4-4FE7-9634-6B74B6A8E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69">
                <a:extLst>
                  <a:ext uri="{FF2B5EF4-FFF2-40B4-BE49-F238E27FC236}">
                    <a16:creationId xmlns:a16="http://schemas.microsoft.com/office/drawing/2014/main" id="{CF3C1FF1-FE55-4F4F-8E17-69E91089E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64">
            <a:extLst>
              <a:ext uri="{FF2B5EF4-FFF2-40B4-BE49-F238E27FC236}">
                <a16:creationId xmlns:a16="http://schemas.microsoft.com/office/drawing/2014/main" id="{AD262E4F-3A13-415A-AE59-12A9436F72ED}"/>
              </a:ext>
            </a:extLst>
          </p:cNvPr>
          <p:cNvGrpSpPr>
            <a:grpSpLocks/>
          </p:cNvGrpSpPr>
          <p:nvPr/>
        </p:nvGrpSpPr>
        <p:grpSpPr bwMode="auto">
          <a:xfrm>
            <a:off x="2885856" y="4126934"/>
            <a:ext cx="288925" cy="787400"/>
            <a:chOff x="1247" y="2496"/>
            <a:chExt cx="182" cy="496"/>
          </a:xfrm>
        </p:grpSpPr>
        <p:sp>
          <p:nvSpPr>
            <p:cNvPr id="16" name="Line 165">
              <a:extLst>
                <a:ext uri="{FF2B5EF4-FFF2-40B4-BE49-F238E27FC236}">
                  <a16:creationId xmlns:a16="http://schemas.microsoft.com/office/drawing/2014/main" id="{0937B25D-94AD-4FC7-B210-AF184A6F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6">
              <a:extLst>
                <a:ext uri="{FF2B5EF4-FFF2-40B4-BE49-F238E27FC236}">
                  <a16:creationId xmlns:a16="http://schemas.microsoft.com/office/drawing/2014/main" id="{B72841B3-EDF1-476A-B3E3-2A6E534CA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67">
              <a:extLst>
                <a:ext uri="{FF2B5EF4-FFF2-40B4-BE49-F238E27FC236}">
                  <a16:creationId xmlns:a16="http://schemas.microsoft.com/office/drawing/2014/main" id="{CA756A26-B4C8-43A1-8D82-4EC1BC933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9" name="Freeform 168">
                <a:extLst>
                  <a:ext uri="{FF2B5EF4-FFF2-40B4-BE49-F238E27FC236}">
                    <a16:creationId xmlns:a16="http://schemas.microsoft.com/office/drawing/2014/main" id="{84DF6D1F-6827-4271-8275-A9A7BF16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69">
                <a:extLst>
                  <a:ext uri="{FF2B5EF4-FFF2-40B4-BE49-F238E27FC236}">
                    <a16:creationId xmlns:a16="http://schemas.microsoft.com/office/drawing/2014/main" id="{D8B8834B-5EA7-4D69-AF1E-AF183B454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A2F6BB-B8DA-445C-979A-5CD2D20765CC}"/>
              </a:ext>
            </a:extLst>
          </p:cNvPr>
          <p:cNvCxnSpPr>
            <a:cxnSpLocks/>
          </p:cNvCxnSpPr>
          <p:nvPr/>
        </p:nvCxnSpPr>
        <p:spPr>
          <a:xfrm>
            <a:off x="3612179" y="5655939"/>
            <a:ext cx="1331380" cy="11555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FC725D-D82F-43B9-8CFF-FDA26ED32789}"/>
              </a:ext>
            </a:extLst>
          </p:cNvPr>
          <p:cNvCxnSpPr>
            <a:cxnSpLocks/>
          </p:cNvCxnSpPr>
          <p:nvPr/>
        </p:nvCxnSpPr>
        <p:spPr>
          <a:xfrm flipV="1">
            <a:off x="3781621" y="6805533"/>
            <a:ext cx="1176832" cy="2311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80094D-EA8A-437B-A212-BF724C525AC0}"/>
              </a:ext>
            </a:extLst>
          </p:cNvPr>
          <p:cNvGrpSpPr/>
          <p:nvPr/>
        </p:nvGrpSpPr>
        <p:grpSpPr>
          <a:xfrm>
            <a:off x="5953126" y="4456270"/>
            <a:ext cx="303706" cy="748257"/>
            <a:chOff x="6109791" y="4007159"/>
            <a:chExt cx="949605" cy="3460441"/>
          </a:xfrm>
        </p:grpSpPr>
        <p:sp>
          <p:nvSpPr>
            <p:cNvPr id="24" name="Oval 724">
              <a:extLst>
                <a:ext uri="{FF2B5EF4-FFF2-40B4-BE49-F238E27FC236}">
                  <a16:creationId xmlns:a16="http://schemas.microsoft.com/office/drawing/2014/main" id="{EB304090-BCCE-43D1-9085-E40923B4C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25">
              <a:extLst>
                <a:ext uri="{FF2B5EF4-FFF2-40B4-BE49-F238E27FC236}">
                  <a16:creationId xmlns:a16="http://schemas.microsoft.com/office/drawing/2014/main" id="{CCFAB88B-F531-41DD-B07F-55CC8F2E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26">
              <a:extLst>
                <a:ext uri="{FF2B5EF4-FFF2-40B4-BE49-F238E27FC236}">
                  <a16:creationId xmlns:a16="http://schemas.microsoft.com/office/drawing/2014/main" id="{EFDC6337-4945-4CBB-93C5-2C6BAC702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727">
              <a:extLst>
                <a:ext uri="{FF2B5EF4-FFF2-40B4-BE49-F238E27FC236}">
                  <a16:creationId xmlns:a16="http://schemas.microsoft.com/office/drawing/2014/main" id="{41975B66-81EE-4C9C-A220-EE4B9E12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E1476-0C5E-4FCE-B489-35670F88DB1F}"/>
              </a:ext>
            </a:extLst>
          </p:cNvPr>
          <p:cNvGrpSpPr/>
          <p:nvPr/>
        </p:nvGrpSpPr>
        <p:grpSpPr>
          <a:xfrm>
            <a:off x="2176700" y="4114800"/>
            <a:ext cx="303706" cy="748257"/>
            <a:chOff x="6109791" y="4007159"/>
            <a:chExt cx="949605" cy="3460441"/>
          </a:xfrm>
        </p:grpSpPr>
        <p:sp>
          <p:nvSpPr>
            <p:cNvPr id="29" name="Oval 724">
              <a:extLst>
                <a:ext uri="{FF2B5EF4-FFF2-40B4-BE49-F238E27FC236}">
                  <a16:creationId xmlns:a16="http://schemas.microsoft.com/office/drawing/2014/main" id="{9B65AA84-34A6-4E2D-ADF7-1DDEA41F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25">
              <a:extLst>
                <a:ext uri="{FF2B5EF4-FFF2-40B4-BE49-F238E27FC236}">
                  <a16:creationId xmlns:a16="http://schemas.microsoft.com/office/drawing/2014/main" id="{BD1C4E35-3DAD-4CC1-9930-1F9B0A8AC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726">
              <a:extLst>
                <a:ext uri="{FF2B5EF4-FFF2-40B4-BE49-F238E27FC236}">
                  <a16:creationId xmlns:a16="http://schemas.microsoft.com/office/drawing/2014/main" id="{1DA50166-DD59-4D5E-9205-02413833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727">
              <a:extLst>
                <a:ext uri="{FF2B5EF4-FFF2-40B4-BE49-F238E27FC236}">
                  <a16:creationId xmlns:a16="http://schemas.microsoft.com/office/drawing/2014/main" id="{E7A3B71A-9ADB-48EE-9740-894CD309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Oval 660">
            <a:extLst>
              <a:ext uri="{FF2B5EF4-FFF2-40B4-BE49-F238E27FC236}">
                <a16:creationId xmlns:a16="http://schemas.microsoft.com/office/drawing/2014/main" id="{F9B6BA6C-6210-4868-BB7E-440F9711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2" y="4386570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660">
            <a:extLst>
              <a:ext uri="{FF2B5EF4-FFF2-40B4-BE49-F238E27FC236}">
                <a16:creationId xmlns:a16="http://schemas.microsoft.com/office/drawing/2014/main" id="{49F09B05-7157-41E4-AFB9-1C974075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804" y="4383209"/>
            <a:ext cx="211138" cy="230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660">
            <a:extLst>
              <a:ext uri="{FF2B5EF4-FFF2-40B4-BE49-F238E27FC236}">
                <a16:creationId xmlns:a16="http://schemas.microsoft.com/office/drawing/2014/main" id="{FB00062F-6C56-43A4-A70F-2DFFD0E2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32" y="439473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660">
            <a:extLst>
              <a:ext uri="{FF2B5EF4-FFF2-40B4-BE49-F238E27FC236}">
                <a16:creationId xmlns:a16="http://schemas.microsoft.com/office/drawing/2014/main" id="{4048A364-64CA-42DC-92CA-96DB81E5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20" y="439856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660">
            <a:extLst>
              <a:ext uri="{FF2B5EF4-FFF2-40B4-BE49-F238E27FC236}">
                <a16:creationId xmlns:a16="http://schemas.microsoft.com/office/drawing/2014/main" id="{F6E367B4-9BCE-4CD9-9BFD-DF84C86F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22" y="4380176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660">
            <a:extLst>
              <a:ext uri="{FF2B5EF4-FFF2-40B4-BE49-F238E27FC236}">
                <a16:creationId xmlns:a16="http://schemas.microsoft.com/office/drawing/2014/main" id="{F2409DF6-45D2-4096-AB3B-3B0E8409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87" y="4386570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id="{FA78E54E-65C3-4E23-AAF9-C75D9979FCE9}"/>
              </a:ext>
            </a:extLst>
          </p:cNvPr>
          <p:cNvGrpSpPr>
            <a:grpSpLocks/>
          </p:cNvGrpSpPr>
          <p:nvPr/>
        </p:nvGrpSpPr>
        <p:grpSpPr bwMode="auto">
          <a:xfrm>
            <a:off x="3612179" y="4125922"/>
            <a:ext cx="275178" cy="737136"/>
            <a:chOff x="528" y="240"/>
            <a:chExt cx="181" cy="498"/>
          </a:xfrm>
        </p:grpSpPr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EDD7DCFE-6D43-4B16-8A7A-69DBF873F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4E818521-0E5E-40F4-93B1-F1B0A1321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A299B67-8096-40B0-886A-BDFEE9A7D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3">
            <a:extLst>
              <a:ext uri="{FF2B5EF4-FFF2-40B4-BE49-F238E27FC236}">
                <a16:creationId xmlns:a16="http://schemas.microsoft.com/office/drawing/2014/main" id="{4A907409-C514-44EE-B6A7-A52C2AC6B23B}"/>
              </a:ext>
            </a:extLst>
          </p:cNvPr>
          <p:cNvGrpSpPr>
            <a:grpSpLocks/>
          </p:cNvGrpSpPr>
          <p:nvPr/>
        </p:nvGrpSpPr>
        <p:grpSpPr bwMode="auto">
          <a:xfrm>
            <a:off x="3756151" y="4231220"/>
            <a:ext cx="290513" cy="787400"/>
            <a:chOff x="2244" y="2118"/>
            <a:chExt cx="181" cy="499"/>
          </a:xfrm>
        </p:grpSpPr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D0A96E7A-CABD-4ECC-8096-B222E3D1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406EDEDB-1188-4127-AAA1-17DBFA805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51EAFB5-0D33-433C-ACB6-F4972F178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C8A1AE2-171A-46E5-AE76-2CF92118469E}"/>
              </a:ext>
            </a:extLst>
          </p:cNvPr>
          <p:cNvSpPr/>
          <p:nvPr/>
        </p:nvSpPr>
        <p:spPr>
          <a:xfrm>
            <a:off x="5092773" y="4053899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7B56C3-6D34-405E-92B1-17117C912FCA}"/>
              </a:ext>
            </a:extLst>
          </p:cNvPr>
          <p:cNvSpPr/>
          <p:nvPr/>
        </p:nvSpPr>
        <p:spPr>
          <a:xfrm>
            <a:off x="5439484" y="4335826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809795-1717-49D4-8111-936CE6679036}"/>
              </a:ext>
            </a:extLst>
          </p:cNvPr>
          <p:cNvSpPr/>
          <p:nvPr/>
        </p:nvSpPr>
        <p:spPr>
          <a:xfrm>
            <a:off x="4723006" y="4352273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99216E-474D-4756-B1E9-95CBF24F26AA}"/>
              </a:ext>
            </a:extLst>
          </p:cNvPr>
          <p:cNvSpPr/>
          <p:nvPr/>
        </p:nvSpPr>
        <p:spPr>
          <a:xfrm>
            <a:off x="4825128" y="4789210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72DB5B-8FDC-484A-990F-5648AF5E94B7}"/>
              </a:ext>
            </a:extLst>
          </p:cNvPr>
          <p:cNvSpPr/>
          <p:nvPr/>
        </p:nvSpPr>
        <p:spPr>
          <a:xfrm>
            <a:off x="5320646" y="4780897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FE91BC-BB60-4F58-A137-9680FD9CD123}"/>
              </a:ext>
            </a:extLst>
          </p:cNvPr>
          <p:cNvCxnSpPr>
            <a:endCxn id="47" idx="4"/>
          </p:cNvCxnSpPr>
          <p:nvPr/>
        </p:nvCxnSpPr>
        <p:spPr>
          <a:xfrm flipV="1">
            <a:off x="5269715" y="4390621"/>
            <a:ext cx="1" cy="292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CDE812-A226-4A9C-9D75-94543CACD661}"/>
              </a:ext>
            </a:extLst>
          </p:cNvPr>
          <p:cNvCxnSpPr>
            <a:endCxn id="48" idx="2"/>
          </p:cNvCxnSpPr>
          <p:nvPr/>
        </p:nvCxnSpPr>
        <p:spPr>
          <a:xfrm flipV="1">
            <a:off x="5262541" y="4504187"/>
            <a:ext cx="176943" cy="97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4CC8C5-AA50-4044-BC5B-4B06C8FF51C4}"/>
              </a:ext>
            </a:extLst>
          </p:cNvPr>
          <p:cNvCxnSpPr>
            <a:endCxn id="49" idx="6"/>
          </p:cNvCxnSpPr>
          <p:nvPr/>
        </p:nvCxnSpPr>
        <p:spPr>
          <a:xfrm flipH="1" flipV="1">
            <a:off x="5076891" y="4520634"/>
            <a:ext cx="185650" cy="92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736DCA-D12B-4D09-9C02-BC4A983882FF}"/>
              </a:ext>
            </a:extLst>
          </p:cNvPr>
          <p:cNvCxnSpPr>
            <a:cxnSpLocks/>
          </p:cNvCxnSpPr>
          <p:nvPr/>
        </p:nvCxnSpPr>
        <p:spPr>
          <a:xfrm>
            <a:off x="5277740" y="4613397"/>
            <a:ext cx="176943" cy="193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CAB35C-475C-49A3-BE43-0B8C6759AB89}"/>
              </a:ext>
            </a:extLst>
          </p:cNvPr>
          <p:cNvCxnSpPr>
            <a:endCxn id="50" idx="7"/>
          </p:cNvCxnSpPr>
          <p:nvPr/>
        </p:nvCxnSpPr>
        <p:spPr>
          <a:xfrm flipH="1">
            <a:off x="5127188" y="4600328"/>
            <a:ext cx="152539" cy="238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29">
            <a:extLst>
              <a:ext uri="{FF2B5EF4-FFF2-40B4-BE49-F238E27FC236}">
                <a16:creationId xmlns:a16="http://schemas.microsoft.com/office/drawing/2014/main" id="{8391DD42-ADE8-40D5-B5F8-3A4454A72534}"/>
              </a:ext>
            </a:extLst>
          </p:cNvPr>
          <p:cNvGrpSpPr>
            <a:grpSpLocks/>
          </p:cNvGrpSpPr>
          <p:nvPr/>
        </p:nvGrpSpPr>
        <p:grpSpPr bwMode="auto">
          <a:xfrm>
            <a:off x="3242473" y="4124646"/>
            <a:ext cx="287338" cy="790575"/>
            <a:chOff x="528" y="240"/>
            <a:chExt cx="181" cy="498"/>
          </a:xfrm>
        </p:grpSpPr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12986EB0-F8F6-4779-8823-89505953A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904DD241-600D-47CC-AEC1-8A9A4DD3A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C7DB970E-BB1A-493D-9D9A-E585E9AC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33">
            <a:extLst>
              <a:ext uri="{FF2B5EF4-FFF2-40B4-BE49-F238E27FC236}">
                <a16:creationId xmlns:a16="http://schemas.microsoft.com/office/drawing/2014/main" id="{80B3A47E-F076-4B61-BC78-BECA44CB4696}"/>
              </a:ext>
            </a:extLst>
          </p:cNvPr>
          <p:cNvGrpSpPr>
            <a:grpSpLocks/>
          </p:cNvGrpSpPr>
          <p:nvPr/>
        </p:nvGrpSpPr>
        <p:grpSpPr bwMode="auto">
          <a:xfrm>
            <a:off x="3083173" y="4265998"/>
            <a:ext cx="290513" cy="787400"/>
            <a:chOff x="2244" y="2118"/>
            <a:chExt cx="181" cy="499"/>
          </a:xfrm>
        </p:grpSpPr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E59002D4-6A86-4C8A-9D1D-B549E1C97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053C5024-68CA-42DB-86AE-1D5E51BCF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1030ADFC-1FB2-42F1-ABC3-D9F30019A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380">
            <a:extLst>
              <a:ext uri="{FF2B5EF4-FFF2-40B4-BE49-F238E27FC236}">
                <a16:creationId xmlns:a16="http://schemas.microsoft.com/office/drawing/2014/main" id="{BDA21899-D4F3-4B3C-B2E1-D7959F605BA7}"/>
              </a:ext>
            </a:extLst>
          </p:cNvPr>
          <p:cNvGrpSpPr>
            <a:grpSpLocks/>
          </p:cNvGrpSpPr>
          <p:nvPr/>
        </p:nvGrpSpPr>
        <p:grpSpPr bwMode="auto">
          <a:xfrm>
            <a:off x="881037" y="6559630"/>
            <a:ext cx="228600" cy="862013"/>
            <a:chOff x="1680" y="768"/>
            <a:chExt cx="144" cy="543"/>
          </a:xfrm>
        </p:grpSpPr>
        <p:sp>
          <p:nvSpPr>
            <p:cNvPr id="66" name="Line 381">
              <a:extLst>
                <a:ext uri="{FF2B5EF4-FFF2-40B4-BE49-F238E27FC236}">
                  <a16:creationId xmlns:a16="http://schemas.microsoft.com/office/drawing/2014/main" id="{03B0D508-E0F8-4B16-9B87-400BC092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82">
              <a:extLst>
                <a:ext uri="{FF2B5EF4-FFF2-40B4-BE49-F238E27FC236}">
                  <a16:creationId xmlns:a16="http://schemas.microsoft.com/office/drawing/2014/main" id="{836B19AC-9303-44C0-8E82-2410D9A17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383">
              <a:extLst>
                <a:ext uri="{FF2B5EF4-FFF2-40B4-BE49-F238E27FC236}">
                  <a16:creationId xmlns:a16="http://schemas.microsoft.com/office/drawing/2014/main" id="{EF091DD2-AE66-47E8-93BD-9D01743C6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69" name="Freeform 384">
                <a:extLst>
                  <a:ext uri="{FF2B5EF4-FFF2-40B4-BE49-F238E27FC236}">
                    <a16:creationId xmlns:a16="http://schemas.microsoft.com/office/drawing/2014/main" id="{21E4357D-6FAE-4999-B702-8BA029592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85">
                <a:extLst>
                  <a:ext uri="{FF2B5EF4-FFF2-40B4-BE49-F238E27FC236}">
                    <a16:creationId xmlns:a16="http://schemas.microsoft.com/office/drawing/2014/main" id="{B5414235-3DC8-4679-8670-57DD12898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86">
                <a:extLst>
                  <a:ext uri="{FF2B5EF4-FFF2-40B4-BE49-F238E27FC236}">
                    <a16:creationId xmlns:a16="http://schemas.microsoft.com/office/drawing/2014/main" id="{F4226571-8859-4BE8-AAEA-1658E2D68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2" name="Group 380">
            <a:extLst>
              <a:ext uri="{FF2B5EF4-FFF2-40B4-BE49-F238E27FC236}">
                <a16:creationId xmlns:a16="http://schemas.microsoft.com/office/drawing/2014/main" id="{88E93513-146E-47DD-AAED-46D6850E1B5A}"/>
              </a:ext>
            </a:extLst>
          </p:cNvPr>
          <p:cNvGrpSpPr>
            <a:grpSpLocks/>
          </p:cNvGrpSpPr>
          <p:nvPr/>
        </p:nvGrpSpPr>
        <p:grpSpPr bwMode="auto">
          <a:xfrm>
            <a:off x="800301" y="7135071"/>
            <a:ext cx="228600" cy="862013"/>
            <a:chOff x="1680" y="768"/>
            <a:chExt cx="144" cy="543"/>
          </a:xfrm>
        </p:grpSpPr>
        <p:sp>
          <p:nvSpPr>
            <p:cNvPr id="73" name="Line 381">
              <a:extLst>
                <a:ext uri="{FF2B5EF4-FFF2-40B4-BE49-F238E27FC236}">
                  <a16:creationId xmlns:a16="http://schemas.microsoft.com/office/drawing/2014/main" id="{57B70C76-6197-46A6-BE93-6C3BD4660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82">
              <a:extLst>
                <a:ext uri="{FF2B5EF4-FFF2-40B4-BE49-F238E27FC236}">
                  <a16:creationId xmlns:a16="http://schemas.microsoft.com/office/drawing/2014/main" id="{1DFBC3EB-CAF0-41BF-B0CB-8F6DAA224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383">
              <a:extLst>
                <a:ext uri="{FF2B5EF4-FFF2-40B4-BE49-F238E27FC236}">
                  <a16:creationId xmlns:a16="http://schemas.microsoft.com/office/drawing/2014/main" id="{1BF1D663-B9BC-44D9-B4C0-E4AF08340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76" name="Freeform 384">
                <a:extLst>
                  <a:ext uri="{FF2B5EF4-FFF2-40B4-BE49-F238E27FC236}">
                    <a16:creationId xmlns:a16="http://schemas.microsoft.com/office/drawing/2014/main" id="{F0A10B99-F9E4-453E-885C-B32C7C6E3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85">
                <a:extLst>
                  <a:ext uri="{FF2B5EF4-FFF2-40B4-BE49-F238E27FC236}">
                    <a16:creationId xmlns:a16="http://schemas.microsoft.com/office/drawing/2014/main" id="{EBA3FACA-4205-4EA1-8641-74D98EAE1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86">
                <a:extLst>
                  <a:ext uri="{FF2B5EF4-FFF2-40B4-BE49-F238E27FC236}">
                    <a16:creationId xmlns:a16="http://schemas.microsoft.com/office/drawing/2014/main" id="{83851BB7-421B-43FC-B191-94EE654B8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9" name="Group 380">
            <a:extLst>
              <a:ext uri="{FF2B5EF4-FFF2-40B4-BE49-F238E27FC236}">
                <a16:creationId xmlns:a16="http://schemas.microsoft.com/office/drawing/2014/main" id="{8AF2E3C1-159D-4B63-99A3-B3235DD1B310}"/>
              </a:ext>
            </a:extLst>
          </p:cNvPr>
          <p:cNvGrpSpPr>
            <a:grpSpLocks/>
          </p:cNvGrpSpPr>
          <p:nvPr/>
        </p:nvGrpSpPr>
        <p:grpSpPr bwMode="auto">
          <a:xfrm>
            <a:off x="705051" y="7749471"/>
            <a:ext cx="228600" cy="862013"/>
            <a:chOff x="1680" y="768"/>
            <a:chExt cx="144" cy="543"/>
          </a:xfrm>
        </p:grpSpPr>
        <p:sp>
          <p:nvSpPr>
            <p:cNvPr id="80" name="Line 381">
              <a:extLst>
                <a:ext uri="{FF2B5EF4-FFF2-40B4-BE49-F238E27FC236}">
                  <a16:creationId xmlns:a16="http://schemas.microsoft.com/office/drawing/2014/main" id="{AD63B53E-EA63-4FD6-9DAA-B31FC0B4B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82">
              <a:extLst>
                <a:ext uri="{FF2B5EF4-FFF2-40B4-BE49-F238E27FC236}">
                  <a16:creationId xmlns:a16="http://schemas.microsoft.com/office/drawing/2014/main" id="{1800BE3B-DF9A-4766-8C44-6081CED49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383">
              <a:extLst>
                <a:ext uri="{FF2B5EF4-FFF2-40B4-BE49-F238E27FC236}">
                  <a16:creationId xmlns:a16="http://schemas.microsoft.com/office/drawing/2014/main" id="{43535862-EC17-42FE-864F-B216ACE44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3" name="Freeform 384">
                <a:extLst>
                  <a:ext uri="{FF2B5EF4-FFF2-40B4-BE49-F238E27FC236}">
                    <a16:creationId xmlns:a16="http://schemas.microsoft.com/office/drawing/2014/main" id="{ED3C368B-4C0E-43A3-B3EC-7003EF0C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85">
                <a:extLst>
                  <a:ext uri="{FF2B5EF4-FFF2-40B4-BE49-F238E27FC236}">
                    <a16:creationId xmlns:a16="http://schemas.microsoft.com/office/drawing/2014/main" id="{D786AE81-469C-4A7C-A1CB-FB684410A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86">
                <a:extLst>
                  <a:ext uri="{FF2B5EF4-FFF2-40B4-BE49-F238E27FC236}">
                    <a16:creationId xmlns:a16="http://schemas.microsoft.com/office/drawing/2014/main" id="{61361640-45CB-40AA-9AAA-B543BC45C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6" name="Group 387">
            <a:extLst>
              <a:ext uri="{FF2B5EF4-FFF2-40B4-BE49-F238E27FC236}">
                <a16:creationId xmlns:a16="http://schemas.microsoft.com/office/drawing/2014/main" id="{8F204378-EF9B-4353-8FC6-8C66BC66F8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68738" y="7200158"/>
            <a:ext cx="228600" cy="862013"/>
            <a:chOff x="1680" y="768"/>
            <a:chExt cx="144" cy="543"/>
          </a:xfrm>
        </p:grpSpPr>
        <p:sp>
          <p:nvSpPr>
            <p:cNvPr id="87" name="Line 388">
              <a:extLst>
                <a:ext uri="{FF2B5EF4-FFF2-40B4-BE49-F238E27FC236}">
                  <a16:creationId xmlns:a16="http://schemas.microsoft.com/office/drawing/2014/main" id="{DB8AEB3C-387B-48D8-8471-A61749F34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89">
              <a:extLst>
                <a:ext uri="{FF2B5EF4-FFF2-40B4-BE49-F238E27FC236}">
                  <a16:creationId xmlns:a16="http://schemas.microsoft.com/office/drawing/2014/main" id="{3C38021E-85FA-4A03-9D1C-8688B8423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390">
              <a:extLst>
                <a:ext uri="{FF2B5EF4-FFF2-40B4-BE49-F238E27FC236}">
                  <a16:creationId xmlns:a16="http://schemas.microsoft.com/office/drawing/2014/main" id="{23ADD0F3-E1A6-4FC0-8E4F-191DE3321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0" name="Freeform 391">
                <a:extLst>
                  <a:ext uri="{FF2B5EF4-FFF2-40B4-BE49-F238E27FC236}">
                    <a16:creationId xmlns:a16="http://schemas.microsoft.com/office/drawing/2014/main" id="{1AA1BB1A-8DAB-4EBF-9566-E7255C61D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92">
                <a:extLst>
                  <a:ext uri="{FF2B5EF4-FFF2-40B4-BE49-F238E27FC236}">
                    <a16:creationId xmlns:a16="http://schemas.microsoft.com/office/drawing/2014/main" id="{A79F66A3-45AB-41B4-BF25-04423D1F0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93">
                <a:extLst>
                  <a:ext uri="{FF2B5EF4-FFF2-40B4-BE49-F238E27FC236}">
                    <a16:creationId xmlns:a16="http://schemas.microsoft.com/office/drawing/2014/main" id="{EC118E5D-E8B6-4705-BC64-90B6CADC0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" name="Group 387">
            <a:extLst>
              <a:ext uri="{FF2B5EF4-FFF2-40B4-BE49-F238E27FC236}">
                <a16:creationId xmlns:a16="http://schemas.microsoft.com/office/drawing/2014/main" id="{0FBFD7ED-E10B-4F05-8C72-A2E2651E45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83038" y="7773246"/>
            <a:ext cx="228600" cy="862013"/>
            <a:chOff x="1680" y="768"/>
            <a:chExt cx="144" cy="543"/>
          </a:xfrm>
        </p:grpSpPr>
        <p:sp>
          <p:nvSpPr>
            <p:cNvPr id="97" name="Line 388">
              <a:extLst>
                <a:ext uri="{FF2B5EF4-FFF2-40B4-BE49-F238E27FC236}">
                  <a16:creationId xmlns:a16="http://schemas.microsoft.com/office/drawing/2014/main" id="{35E24156-BBD0-428B-91E6-C51404EE3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89">
              <a:extLst>
                <a:ext uri="{FF2B5EF4-FFF2-40B4-BE49-F238E27FC236}">
                  <a16:creationId xmlns:a16="http://schemas.microsoft.com/office/drawing/2014/main" id="{CF2DC9E1-2208-4AA6-B014-9290D0521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390">
              <a:extLst>
                <a:ext uri="{FF2B5EF4-FFF2-40B4-BE49-F238E27FC236}">
                  <a16:creationId xmlns:a16="http://schemas.microsoft.com/office/drawing/2014/main" id="{40B750C7-C933-4026-9D74-18E85F7C0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0" name="Freeform 391">
                <a:extLst>
                  <a:ext uri="{FF2B5EF4-FFF2-40B4-BE49-F238E27FC236}">
                    <a16:creationId xmlns:a16="http://schemas.microsoft.com/office/drawing/2014/main" id="{2ACA1BBF-6057-4F7F-B8DB-E9532884C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392">
                <a:extLst>
                  <a:ext uri="{FF2B5EF4-FFF2-40B4-BE49-F238E27FC236}">
                    <a16:creationId xmlns:a16="http://schemas.microsoft.com/office/drawing/2014/main" id="{D0CC805D-C734-40FC-9DC0-95B00604D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93">
                <a:extLst>
                  <a:ext uri="{FF2B5EF4-FFF2-40B4-BE49-F238E27FC236}">
                    <a16:creationId xmlns:a16="http://schemas.microsoft.com/office/drawing/2014/main" id="{E386DB92-A0BD-43CB-AB4A-8E71F1410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3B25619-8DB0-430B-99FA-B826B02D3478}"/>
              </a:ext>
            </a:extLst>
          </p:cNvPr>
          <p:cNvCxnSpPr>
            <a:cxnSpLocks/>
          </p:cNvCxnSpPr>
          <p:nvPr/>
        </p:nvCxnSpPr>
        <p:spPr>
          <a:xfrm flipH="1" flipV="1">
            <a:off x="2186211" y="6636114"/>
            <a:ext cx="1583055" cy="2480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BB56450-2BBD-43D8-AA3E-C39FE91E85BB}"/>
              </a:ext>
            </a:extLst>
          </p:cNvPr>
          <p:cNvCxnSpPr>
            <a:cxnSpLocks/>
          </p:cNvCxnSpPr>
          <p:nvPr/>
        </p:nvCxnSpPr>
        <p:spPr>
          <a:xfrm flipH="1">
            <a:off x="2218461" y="5624985"/>
            <a:ext cx="1400141" cy="1009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247">
            <a:extLst>
              <a:ext uri="{FF2B5EF4-FFF2-40B4-BE49-F238E27FC236}">
                <a16:creationId xmlns:a16="http://schemas.microsoft.com/office/drawing/2014/main" id="{77E1FF15-E3F4-4322-A33B-67B3FB0E2EC0}"/>
              </a:ext>
            </a:extLst>
          </p:cNvPr>
          <p:cNvGrpSpPr>
            <a:grpSpLocks/>
          </p:cNvGrpSpPr>
          <p:nvPr/>
        </p:nvGrpSpPr>
        <p:grpSpPr bwMode="auto">
          <a:xfrm>
            <a:off x="4411010" y="4715406"/>
            <a:ext cx="1442791" cy="2706237"/>
            <a:chOff x="2394" y="3894"/>
            <a:chExt cx="725" cy="1360"/>
          </a:xfrm>
        </p:grpSpPr>
        <p:sp>
          <p:nvSpPr>
            <p:cNvPr id="106" name="Freeform 251">
              <a:extLst>
                <a:ext uri="{FF2B5EF4-FFF2-40B4-BE49-F238E27FC236}">
                  <a16:creationId xmlns:a16="http://schemas.microsoft.com/office/drawing/2014/main" id="{61B4F032-F0BD-49A6-92B2-823192B1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0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1 w 153"/>
                <a:gd name="T7" fmla="*/ 165 h 906"/>
                <a:gd name="T8" fmla="*/ 11 w 153"/>
                <a:gd name="T9" fmla="*/ 875 h 906"/>
                <a:gd name="T10" fmla="*/ 11 w 153"/>
                <a:gd name="T11" fmla="*/ 906 h 906"/>
                <a:gd name="T12" fmla="*/ 10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52">
              <a:extLst>
                <a:ext uri="{FF2B5EF4-FFF2-40B4-BE49-F238E27FC236}">
                  <a16:creationId xmlns:a16="http://schemas.microsoft.com/office/drawing/2014/main" id="{70A346F7-B498-4327-A3AE-9F47966A7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4298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" name="Group 253">
              <a:extLst>
                <a:ext uri="{FF2B5EF4-FFF2-40B4-BE49-F238E27FC236}">
                  <a16:creationId xmlns:a16="http://schemas.microsoft.com/office/drawing/2014/main" id="{66962D79-47F3-42EA-9EA0-F6B042ADD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112" name="Freeform 254">
                <a:extLst>
                  <a:ext uri="{FF2B5EF4-FFF2-40B4-BE49-F238E27FC236}">
                    <a16:creationId xmlns:a16="http://schemas.microsoft.com/office/drawing/2014/main" id="{58CB0FCA-6854-48D0-85F4-0CA8B1C26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422 w 192"/>
                  <a:gd name="T1" fmla="*/ 1469 h 816"/>
                  <a:gd name="T2" fmla="*/ 0 w 192"/>
                  <a:gd name="T3" fmla="*/ 1297 h 816"/>
                  <a:gd name="T4" fmla="*/ 0 w 192"/>
                  <a:gd name="T5" fmla="*/ 0 h 816"/>
                  <a:gd name="T6" fmla="*/ 422 w 192"/>
                  <a:gd name="T7" fmla="*/ 87 h 816"/>
                  <a:gd name="T8" fmla="*/ 422 w 192"/>
                  <a:gd name="T9" fmla="*/ 1469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255">
                <a:extLst>
                  <a:ext uri="{FF2B5EF4-FFF2-40B4-BE49-F238E27FC236}">
                    <a16:creationId xmlns:a16="http://schemas.microsoft.com/office/drawing/2014/main" id="{8EBE4ABD-0022-46E8-BCCF-307E8698E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9 w 120"/>
                  <a:gd name="T1" fmla="*/ 59 h 225"/>
                  <a:gd name="T2" fmla="*/ 0 w 120"/>
                  <a:gd name="T3" fmla="*/ 0 h 225"/>
                  <a:gd name="T4" fmla="*/ 0 w 120"/>
                  <a:gd name="T5" fmla="*/ 308 h 225"/>
                  <a:gd name="T6" fmla="*/ 19 w 120"/>
                  <a:gd name="T7" fmla="*/ 400 h 225"/>
                  <a:gd name="T8" fmla="*/ 19 w 120"/>
                  <a:gd name="T9" fmla="*/ 5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" name="Freeform 256">
              <a:extLst>
                <a:ext uri="{FF2B5EF4-FFF2-40B4-BE49-F238E27FC236}">
                  <a16:creationId xmlns:a16="http://schemas.microsoft.com/office/drawing/2014/main" id="{F383CE9A-996C-487B-9124-05A28C981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61 h 1488"/>
                <a:gd name="T2" fmla="*/ 0 w 432"/>
                <a:gd name="T3" fmla="*/ 45 h 1488"/>
                <a:gd name="T4" fmla="*/ 0 w 432"/>
                <a:gd name="T5" fmla="*/ 0 h 1488"/>
                <a:gd name="T6" fmla="*/ 0 w 432"/>
                <a:gd name="T7" fmla="*/ 14 h 1488"/>
                <a:gd name="T8" fmla="*/ 0 w 432"/>
                <a:gd name="T9" fmla="*/ 61 h 1488"/>
                <a:gd name="T10" fmla="*/ 0 w 432"/>
                <a:gd name="T11" fmla="*/ 63 h 1488"/>
                <a:gd name="T12" fmla="*/ 0 w 432"/>
                <a:gd name="T13" fmla="*/ 61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73">
              <a:extLst>
                <a:ext uri="{FF2B5EF4-FFF2-40B4-BE49-F238E27FC236}">
                  <a16:creationId xmlns:a16="http://schemas.microsoft.com/office/drawing/2014/main" id="{A86FA771-D485-46A8-A2A4-BE5671590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387">
            <a:extLst>
              <a:ext uri="{FF2B5EF4-FFF2-40B4-BE49-F238E27FC236}">
                <a16:creationId xmlns:a16="http://schemas.microsoft.com/office/drawing/2014/main" id="{1EC35FA9-0FDD-4F63-9BD1-E4C0AED352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09308" y="6621252"/>
            <a:ext cx="228600" cy="862013"/>
            <a:chOff x="1680" y="768"/>
            <a:chExt cx="144" cy="543"/>
          </a:xfrm>
        </p:grpSpPr>
        <p:sp>
          <p:nvSpPr>
            <p:cNvPr id="115" name="Line 388">
              <a:extLst>
                <a:ext uri="{FF2B5EF4-FFF2-40B4-BE49-F238E27FC236}">
                  <a16:creationId xmlns:a16="http://schemas.microsoft.com/office/drawing/2014/main" id="{C64482A9-803F-4AF8-ACAA-A48450C2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89">
              <a:extLst>
                <a:ext uri="{FF2B5EF4-FFF2-40B4-BE49-F238E27FC236}">
                  <a16:creationId xmlns:a16="http://schemas.microsoft.com/office/drawing/2014/main" id="{1381BDFC-E34B-472C-8B1A-4E7C6430A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" name="Group 390">
              <a:extLst>
                <a:ext uri="{FF2B5EF4-FFF2-40B4-BE49-F238E27FC236}">
                  <a16:creationId xmlns:a16="http://schemas.microsoft.com/office/drawing/2014/main" id="{D44D64A8-59E2-4FAF-8B9F-271304C4D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8" name="Freeform 391">
                <a:extLst>
                  <a:ext uri="{FF2B5EF4-FFF2-40B4-BE49-F238E27FC236}">
                    <a16:creationId xmlns:a16="http://schemas.microsoft.com/office/drawing/2014/main" id="{86864F63-67A8-40FA-B770-9897ACA85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392">
                <a:extLst>
                  <a:ext uri="{FF2B5EF4-FFF2-40B4-BE49-F238E27FC236}">
                    <a16:creationId xmlns:a16="http://schemas.microsoft.com/office/drawing/2014/main" id="{294F7EC8-5508-4592-9E7D-7CF6AA04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93">
                <a:extLst>
                  <a:ext uri="{FF2B5EF4-FFF2-40B4-BE49-F238E27FC236}">
                    <a16:creationId xmlns:a16="http://schemas.microsoft.com/office/drawing/2014/main" id="{4898244D-AE22-4231-9DB9-B4FFF381D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247">
            <a:extLst>
              <a:ext uri="{FF2B5EF4-FFF2-40B4-BE49-F238E27FC236}">
                <a16:creationId xmlns:a16="http://schemas.microsoft.com/office/drawing/2014/main" id="{C25C6375-7859-4208-8ED2-D3AE43ED7EE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6639" y="4624920"/>
            <a:ext cx="1552225" cy="2563535"/>
            <a:chOff x="2394" y="3894"/>
            <a:chExt cx="725" cy="1360"/>
          </a:xfrm>
        </p:grpSpPr>
        <p:sp>
          <p:nvSpPr>
            <p:cNvPr id="122" name="Freeform 251">
              <a:extLst>
                <a:ext uri="{FF2B5EF4-FFF2-40B4-BE49-F238E27FC236}">
                  <a16:creationId xmlns:a16="http://schemas.microsoft.com/office/drawing/2014/main" id="{DF17C817-11C9-44F0-A603-2D8594020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0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1 w 153"/>
                <a:gd name="T7" fmla="*/ 165 h 906"/>
                <a:gd name="T8" fmla="*/ 11 w 153"/>
                <a:gd name="T9" fmla="*/ 875 h 906"/>
                <a:gd name="T10" fmla="*/ 11 w 153"/>
                <a:gd name="T11" fmla="*/ 906 h 906"/>
                <a:gd name="T12" fmla="*/ 10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52">
              <a:extLst>
                <a:ext uri="{FF2B5EF4-FFF2-40B4-BE49-F238E27FC236}">
                  <a16:creationId xmlns:a16="http://schemas.microsoft.com/office/drawing/2014/main" id="{2D4D64E4-F772-4EBB-B9B7-5132687FD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4298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" name="Group 253">
              <a:extLst>
                <a:ext uri="{FF2B5EF4-FFF2-40B4-BE49-F238E27FC236}">
                  <a16:creationId xmlns:a16="http://schemas.microsoft.com/office/drawing/2014/main" id="{3F0A3382-2925-4F83-9970-92AB0C1A4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127" name="Freeform 254">
                <a:extLst>
                  <a:ext uri="{FF2B5EF4-FFF2-40B4-BE49-F238E27FC236}">
                    <a16:creationId xmlns:a16="http://schemas.microsoft.com/office/drawing/2014/main" id="{E5F2AA27-CF07-44BF-9CD5-B26206555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422 w 192"/>
                  <a:gd name="T1" fmla="*/ 1469 h 816"/>
                  <a:gd name="T2" fmla="*/ 0 w 192"/>
                  <a:gd name="T3" fmla="*/ 1297 h 816"/>
                  <a:gd name="T4" fmla="*/ 0 w 192"/>
                  <a:gd name="T5" fmla="*/ 0 h 816"/>
                  <a:gd name="T6" fmla="*/ 422 w 192"/>
                  <a:gd name="T7" fmla="*/ 87 h 816"/>
                  <a:gd name="T8" fmla="*/ 422 w 192"/>
                  <a:gd name="T9" fmla="*/ 1469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255">
                <a:extLst>
                  <a:ext uri="{FF2B5EF4-FFF2-40B4-BE49-F238E27FC236}">
                    <a16:creationId xmlns:a16="http://schemas.microsoft.com/office/drawing/2014/main" id="{C5818AAD-F492-4245-B72F-F1D92657E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9 w 120"/>
                  <a:gd name="T1" fmla="*/ 59 h 225"/>
                  <a:gd name="T2" fmla="*/ 0 w 120"/>
                  <a:gd name="T3" fmla="*/ 0 h 225"/>
                  <a:gd name="T4" fmla="*/ 0 w 120"/>
                  <a:gd name="T5" fmla="*/ 308 h 225"/>
                  <a:gd name="T6" fmla="*/ 19 w 120"/>
                  <a:gd name="T7" fmla="*/ 400 h 225"/>
                  <a:gd name="T8" fmla="*/ 19 w 120"/>
                  <a:gd name="T9" fmla="*/ 5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" name="Freeform 256">
              <a:extLst>
                <a:ext uri="{FF2B5EF4-FFF2-40B4-BE49-F238E27FC236}">
                  <a16:creationId xmlns:a16="http://schemas.microsoft.com/office/drawing/2014/main" id="{7D834D5A-3511-425A-AE78-C49A8F2F37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61 h 1488"/>
                <a:gd name="T2" fmla="*/ 0 w 432"/>
                <a:gd name="T3" fmla="*/ 45 h 1488"/>
                <a:gd name="T4" fmla="*/ 0 w 432"/>
                <a:gd name="T5" fmla="*/ 0 h 1488"/>
                <a:gd name="T6" fmla="*/ 0 w 432"/>
                <a:gd name="T7" fmla="*/ 14 h 1488"/>
                <a:gd name="T8" fmla="*/ 0 w 432"/>
                <a:gd name="T9" fmla="*/ 61 h 1488"/>
                <a:gd name="T10" fmla="*/ 0 w 432"/>
                <a:gd name="T11" fmla="*/ 63 h 1488"/>
                <a:gd name="T12" fmla="*/ 0 w 432"/>
                <a:gd name="T13" fmla="*/ 61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73">
              <a:extLst>
                <a:ext uri="{FF2B5EF4-FFF2-40B4-BE49-F238E27FC236}">
                  <a16:creationId xmlns:a16="http://schemas.microsoft.com/office/drawing/2014/main" id="{6D29A85A-0ACB-4032-A6D3-CF952AC3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6">
            <a:extLst>
              <a:ext uri="{FF2B5EF4-FFF2-40B4-BE49-F238E27FC236}">
                <a16:creationId xmlns:a16="http://schemas.microsoft.com/office/drawing/2014/main" id="{E47BF202-3E0E-429F-9B7A-C69A6579F5FE}"/>
              </a:ext>
            </a:extLst>
          </p:cNvPr>
          <p:cNvGrpSpPr>
            <a:grpSpLocks/>
          </p:cNvGrpSpPr>
          <p:nvPr/>
        </p:nvGrpSpPr>
        <p:grpSpPr bwMode="auto">
          <a:xfrm>
            <a:off x="2589386" y="3901897"/>
            <a:ext cx="238125" cy="2260600"/>
            <a:chOff x="1864" y="3138"/>
            <a:chExt cx="150" cy="1424"/>
          </a:xfrm>
        </p:grpSpPr>
        <p:sp>
          <p:nvSpPr>
            <p:cNvPr id="130" name="Freeform 297">
              <a:extLst>
                <a:ext uri="{FF2B5EF4-FFF2-40B4-BE49-F238E27FC236}">
                  <a16:creationId xmlns:a16="http://schemas.microsoft.com/office/drawing/2014/main" id="{8FF7A36D-9270-4C64-8BB4-EDD6512AD7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98">
              <a:extLst>
                <a:ext uri="{FF2B5EF4-FFF2-40B4-BE49-F238E27FC236}">
                  <a16:creationId xmlns:a16="http://schemas.microsoft.com/office/drawing/2014/main" id="{B6555BDA-D0EC-4D5E-9041-029F1E54A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6">
            <a:extLst>
              <a:ext uri="{FF2B5EF4-FFF2-40B4-BE49-F238E27FC236}">
                <a16:creationId xmlns:a16="http://schemas.microsoft.com/office/drawing/2014/main" id="{3F7866CB-FB4A-4B86-A805-20B95AB88D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35368" y="3979508"/>
            <a:ext cx="241788" cy="2392514"/>
            <a:chOff x="1864" y="3138"/>
            <a:chExt cx="150" cy="1424"/>
          </a:xfrm>
        </p:grpSpPr>
        <p:sp>
          <p:nvSpPr>
            <p:cNvPr id="133" name="Freeform 297">
              <a:extLst>
                <a:ext uri="{FF2B5EF4-FFF2-40B4-BE49-F238E27FC236}">
                  <a16:creationId xmlns:a16="http://schemas.microsoft.com/office/drawing/2014/main" id="{B6D535EA-2698-4E17-A448-60A501661F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98">
              <a:extLst>
                <a:ext uri="{FF2B5EF4-FFF2-40B4-BE49-F238E27FC236}">
                  <a16:creationId xmlns:a16="http://schemas.microsoft.com/office/drawing/2014/main" id="{57714C95-C97B-42E0-9DC8-D85CB5753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33">
            <a:extLst>
              <a:ext uri="{FF2B5EF4-FFF2-40B4-BE49-F238E27FC236}">
                <a16:creationId xmlns:a16="http://schemas.microsoft.com/office/drawing/2014/main" id="{D0A2D4B9-DD51-4207-A5C7-229687D17623}"/>
              </a:ext>
            </a:extLst>
          </p:cNvPr>
          <p:cNvGrpSpPr>
            <a:grpSpLocks/>
          </p:cNvGrpSpPr>
          <p:nvPr/>
        </p:nvGrpSpPr>
        <p:grpSpPr bwMode="auto">
          <a:xfrm>
            <a:off x="3429601" y="4233324"/>
            <a:ext cx="290513" cy="787400"/>
            <a:chOff x="2244" y="2118"/>
            <a:chExt cx="181" cy="499"/>
          </a:xfrm>
        </p:grpSpPr>
        <p:sp>
          <p:nvSpPr>
            <p:cNvPr id="136" name="Line 34">
              <a:extLst>
                <a:ext uri="{FF2B5EF4-FFF2-40B4-BE49-F238E27FC236}">
                  <a16:creationId xmlns:a16="http://schemas.microsoft.com/office/drawing/2014/main" id="{EEB32C1F-A54C-4C9B-A599-F204A2A7D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5">
              <a:extLst>
                <a:ext uri="{FF2B5EF4-FFF2-40B4-BE49-F238E27FC236}">
                  <a16:creationId xmlns:a16="http://schemas.microsoft.com/office/drawing/2014/main" id="{FA8DA92F-E470-4E67-B2CB-727EF607C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F3BED9A6-5815-4C11-A5D9-51BED0E7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AutoShape 673">
            <a:extLst>
              <a:ext uri="{FF2B5EF4-FFF2-40B4-BE49-F238E27FC236}">
                <a16:creationId xmlns:a16="http://schemas.microsoft.com/office/drawing/2014/main" id="{DDCC3298-0998-4285-87FB-D03EC306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306" y="5000209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AutoShape 673">
            <a:extLst>
              <a:ext uri="{FF2B5EF4-FFF2-40B4-BE49-F238E27FC236}">
                <a16:creationId xmlns:a16="http://schemas.microsoft.com/office/drawing/2014/main" id="{67AEE18A-D45D-488F-B5CE-401695592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083" y="443995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AutoShape 673">
            <a:extLst>
              <a:ext uri="{FF2B5EF4-FFF2-40B4-BE49-F238E27FC236}">
                <a16:creationId xmlns:a16="http://schemas.microsoft.com/office/drawing/2014/main" id="{FABA7E5E-7255-4C5D-825B-10B43D3B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243" y="4974051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AutoShape 673">
            <a:extLst>
              <a:ext uri="{FF2B5EF4-FFF2-40B4-BE49-F238E27FC236}">
                <a16:creationId xmlns:a16="http://schemas.microsoft.com/office/drawing/2014/main" id="{65BD106A-E668-457C-B23C-E051445DC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020" y="441379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513989" y="894677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114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161</cp:revision>
  <dcterms:created xsi:type="dcterms:W3CDTF">2002-08-21T12:11:08Z</dcterms:created>
  <dcterms:modified xsi:type="dcterms:W3CDTF">2020-03-02T02:53:33Z</dcterms:modified>
  <cp:category>Shooting</cp:category>
</cp:coreProperties>
</file>