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</p:sldIdLst>
  <p:sldSz cx="7315200" cy="96012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19" autoAdjust="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66622"/>
              </p:ext>
            </p:extLst>
          </p:nvPr>
        </p:nvGraphicFramePr>
        <p:xfrm>
          <a:off x="177801" y="165099"/>
          <a:ext cx="6997700" cy="231337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Lewiston Pistol Club, Inc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Shoot From Behind The Barricade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Roger Watson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Standing in Bianchi Barricade shooting box.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gun in holster, hands relaxed at sides.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16 rounds, 80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6 IPSC, 4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  Shooter must stay in shooting box.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6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27001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0"/>
          <p:cNvGrpSpPr/>
          <p:nvPr/>
        </p:nvGrpSpPr>
        <p:grpSpPr>
          <a:xfrm>
            <a:off x="6248400" y="152400"/>
            <a:ext cx="944753" cy="979552"/>
            <a:chOff x="6093277" y="2819399"/>
            <a:chExt cx="944753" cy="979552"/>
          </a:xfrm>
        </p:grpSpPr>
        <p:pic>
          <p:nvPicPr>
            <p:cNvPr id="2070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3277" y="2819399"/>
              <a:ext cx="917119" cy="951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Rectangle 68"/>
            <p:cNvSpPr/>
            <p:nvPr/>
          </p:nvSpPr>
          <p:spPr>
            <a:xfrm>
              <a:off x="6476658" y="3398841"/>
              <a:ext cx="56137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alibri" pitchFamily="34" charset="0"/>
                </a:rPr>
                <a:t>LPC</a:t>
              </a:r>
            </a:p>
          </p:txBody>
        </p:sp>
      </p:grpSp>
      <p:grpSp>
        <p:nvGrpSpPr>
          <p:cNvPr id="6" name="Group 292"/>
          <p:cNvGrpSpPr>
            <a:grpSpLocks/>
          </p:cNvGrpSpPr>
          <p:nvPr/>
        </p:nvGrpSpPr>
        <p:grpSpPr bwMode="auto">
          <a:xfrm>
            <a:off x="6705600" y="4419600"/>
            <a:ext cx="222250" cy="858838"/>
            <a:chOff x="384" y="816"/>
            <a:chExt cx="140" cy="541"/>
          </a:xfrm>
        </p:grpSpPr>
        <p:sp>
          <p:nvSpPr>
            <p:cNvPr id="3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182"/>
          <p:cNvGrpSpPr>
            <a:grpSpLocks/>
          </p:cNvGrpSpPr>
          <p:nvPr/>
        </p:nvGrpSpPr>
        <p:grpSpPr bwMode="auto">
          <a:xfrm>
            <a:off x="1828800" y="2743200"/>
            <a:ext cx="287338" cy="787400"/>
            <a:chOff x="2449" y="2688"/>
            <a:chExt cx="181" cy="496"/>
          </a:xfrm>
        </p:grpSpPr>
        <p:sp>
          <p:nvSpPr>
            <p:cNvPr id="95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98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51" name="Group 126"/>
          <p:cNvGrpSpPr>
            <a:grpSpLocks/>
          </p:cNvGrpSpPr>
          <p:nvPr/>
        </p:nvGrpSpPr>
        <p:grpSpPr bwMode="auto">
          <a:xfrm rot="16200000">
            <a:off x="1070770" y="4415632"/>
            <a:ext cx="4579938" cy="930275"/>
            <a:chOff x="2057400" y="6553200"/>
            <a:chExt cx="3048000" cy="930275"/>
          </a:xfrm>
        </p:grpSpPr>
        <p:grpSp>
          <p:nvGrpSpPr>
            <p:cNvPr id="2052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44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3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141" name="Freeform 140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54" name="Group 147"/>
          <p:cNvGrpSpPr/>
          <p:nvPr/>
        </p:nvGrpSpPr>
        <p:grpSpPr>
          <a:xfrm>
            <a:off x="2895600" y="6172200"/>
            <a:ext cx="914400" cy="1905000"/>
            <a:chOff x="5072742" y="3962400"/>
            <a:chExt cx="914400" cy="1905000"/>
          </a:xfrm>
        </p:grpSpPr>
        <p:sp>
          <p:nvSpPr>
            <p:cNvPr id="149" name="Flowchart: Data 148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5" name="Group 292"/>
          <p:cNvGrpSpPr>
            <a:grpSpLocks/>
          </p:cNvGrpSpPr>
          <p:nvPr/>
        </p:nvGrpSpPr>
        <p:grpSpPr bwMode="auto">
          <a:xfrm flipH="1">
            <a:off x="304800" y="3124200"/>
            <a:ext cx="222250" cy="858838"/>
            <a:chOff x="384" y="816"/>
            <a:chExt cx="140" cy="541"/>
          </a:xfrm>
        </p:grpSpPr>
        <p:sp>
          <p:nvSpPr>
            <p:cNvPr id="15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6" name="Group 29"/>
          <p:cNvGrpSpPr>
            <a:grpSpLocks/>
          </p:cNvGrpSpPr>
          <p:nvPr/>
        </p:nvGrpSpPr>
        <p:grpSpPr bwMode="auto">
          <a:xfrm>
            <a:off x="1371600" y="2743200"/>
            <a:ext cx="287338" cy="790575"/>
            <a:chOff x="528" y="240"/>
            <a:chExt cx="181" cy="498"/>
          </a:xfrm>
        </p:grpSpPr>
        <p:sp>
          <p:nvSpPr>
            <p:cNvPr id="16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7" name="Group 29"/>
          <p:cNvGrpSpPr>
            <a:grpSpLocks/>
          </p:cNvGrpSpPr>
          <p:nvPr/>
        </p:nvGrpSpPr>
        <p:grpSpPr bwMode="auto">
          <a:xfrm>
            <a:off x="838200" y="2743200"/>
            <a:ext cx="287338" cy="790575"/>
            <a:chOff x="528" y="240"/>
            <a:chExt cx="181" cy="498"/>
          </a:xfrm>
        </p:grpSpPr>
        <p:sp>
          <p:nvSpPr>
            <p:cNvPr id="16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8" name="Group 170"/>
          <p:cNvGrpSpPr>
            <a:grpSpLocks/>
          </p:cNvGrpSpPr>
          <p:nvPr/>
        </p:nvGrpSpPr>
        <p:grpSpPr bwMode="auto">
          <a:xfrm>
            <a:off x="4114800" y="2743200"/>
            <a:ext cx="288925" cy="787400"/>
            <a:chOff x="1008" y="2592"/>
            <a:chExt cx="182" cy="496"/>
          </a:xfrm>
        </p:grpSpPr>
        <p:sp>
          <p:nvSpPr>
            <p:cNvPr id="173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9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76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61" name="Group 723"/>
          <p:cNvGrpSpPr>
            <a:grpSpLocks/>
          </p:cNvGrpSpPr>
          <p:nvPr/>
        </p:nvGrpSpPr>
        <p:grpSpPr bwMode="auto">
          <a:xfrm>
            <a:off x="5715000" y="2895600"/>
            <a:ext cx="152400" cy="631824"/>
            <a:chOff x="2574" y="2166"/>
            <a:chExt cx="96" cy="398"/>
          </a:xfrm>
        </p:grpSpPr>
        <p:sp>
          <p:nvSpPr>
            <p:cNvPr id="187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2" name="Group 723"/>
          <p:cNvGrpSpPr>
            <a:grpSpLocks/>
          </p:cNvGrpSpPr>
          <p:nvPr/>
        </p:nvGrpSpPr>
        <p:grpSpPr bwMode="auto">
          <a:xfrm>
            <a:off x="6172200" y="2895600"/>
            <a:ext cx="152400" cy="631824"/>
            <a:chOff x="2574" y="2166"/>
            <a:chExt cx="96" cy="398"/>
          </a:xfrm>
        </p:grpSpPr>
        <p:sp>
          <p:nvSpPr>
            <p:cNvPr id="195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3" name="Group 723"/>
          <p:cNvGrpSpPr>
            <a:grpSpLocks/>
          </p:cNvGrpSpPr>
          <p:nvPr/>
        </p:nvGrpSpPr>
        <p:grpSpPr bwMode="auto">
          <a:xfrm>
            <a:off x="5334000" y="3124200"/>
            <a:ext cx="152400" cy="403224"/>
            <a:chOff x="2574" y="2166"/>
            <a:chExt cx="96" cy="398"/>
          </a:xfrm>
        </p:grpSpPr>
        <p:sp>
          <p:nvSpPr>
            <p:cNvPr id="203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4" name="Group 723"/>
          <p:cNvGrpSpPr>
            <a:grpSpLocks/>
          </p:cNvGrpSpPr>
          <p:nvPr/>
        </p:nvGrpSpPr>
        <p:grpSpPr bwMode="auto">
          <a:xfrm>
            <a:off x="5029200" y="3124200"/>
            <a:ext cx="152400" cy="403224"/>
            <a:chOff x="2574" y="2166"/>
            <a:chExt cx="96" cy="398"/>
          </a:xfrm>
        </p:grpSpPr>
        <p:sp>
          <p:nvSpPr>
            <p:cNvPr id="211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108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288</cp:revision>
  <dcterms:created xsi:type="dcterms:W3CDTF">2002-08-21T12:11:08Z</dcterms:created>
  <dcterms:modified xsi:type="dcterms:W3CDTF">2020-02-22T04:48:44Z</dcterms:modified>
  <cp:category>Shooting</cp:category>
</cp:coreProperties>
</file>