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0DE4B45E-AF15-4CE3-965B-F886E4C16EA4}"/>
    <pc:docChg chg="undo custSel addSld delSld modSld">
      <pc:chgData name="Matt Carlson" userId="0e792f37f00095d9" providerId="LiveId" clId="{0DE4B45E-AF15-4CE3-965B-F886E4C16EA4}" dt="2018-05-27T06:26:56.095" v="729" actId="1076"/>
      <pc:docMkLst>
        <pc:docMk/>
      </pc:docMkLst>
      <pc:sldChg chg="addSp delSp modSp">
        <pc:chgData name="Matt Carlson" userId="0e792f37f00095d9" providerId="LiveId" clId="{0DE4B45E-AF15-4CE3-965B-F886E4C16EA4}" dt="2018-05-27T06:26:56.095" v="729" actId="1076"/>
        <pc:sldMkLst>
          <pc:docMk/>
          <pc:sldMk cId="0" sldId="274"/>
        </pc:sldMkLst>
        <pc:spChg chg="add mod">
          <ac:chgData name="Matt Carlson" userId="0e792f37f00095d9" providerId="LiveId" clId="{0DE4B45E-AF15-4CE3-965B-F886E4C16EA4}" dt="2018-05-27T06:26:37.760" v="726" actId="1076"/>
          <ac:spMkLst>
            <pc:docMk/>
            <pc:sldMk cId="0" sldId="274"/>
            <ac:spMk id="9" creationId="{DF6E8E2D-E44B-451C-85F7-FEF4E6EEE04B}"/>
          </ac:spMkLst>
        </pc:spChg>
        <pc:spChg chg="add del mod">
          <ac:chgData name="Matt Carlson" userId="0e792f37f00095d9" providerId="LiveId" clId="{0DE4B45E-AF15-4CE3-965B-F886E4C16EA4}" dt="2018-05-26T06:38:03.315" v="144" actId="478"/>
          <ac:spMkLst>
            <pc:docMk/>
            <pc:sldMk cId="0" sldId="274"/>
            <ac:spMk id="10" creationId="{68008F22-5880-44A4-BE12-CFAAD4F95320}"/>
          </ac:spMkLst>
        </pc:spChg>
        <pc:spChg chg="add del mod">
          <ac:chgData name="Matt Carlson" userId="0e792f37f00095d9" providerId="LiveId" clId="{0DE4B45E-AF15-4CE3-965B-F886E4C16EA4}" dt="2018-05-27T06:26:49.385" v="727" actId="478"/>
          <ac:spMkLst>
            <pc:docMk/>
            <pc:sldMk cId="0" sldId="274"/>
            <ac:spMk id="21" creationId="{D66D59B6-5CD8-4174-B5EE-90A0946E3812}"/>
          </ac:spMkLst>
        </pc:spChg>
        <pc:spChg chg="add mod ord">
          <ac:chgData name="Matt Carlson" userId="0e792f37f00095d9" providerId="LiveId" clId="{0DE4B45E-AF15-4CE3-965B-F886E4C16EA4}" dt="2018-05-27T06:26:37.760" v="726" actId="1076"/>
          <ac:spMkLst>
            <pc:docMk/>
            <pc:sldMk cId="0" sldId="274"/>
            <ac:spMk id="29" creationId="{43DD338E-ABBC-4C10-B546-811C5D0AE832}"/>
          </ac:spMkLst>
        </pc:spChg>
        <pc:spChg chg="add mod">
          <ac:chgData name="Matt Carlson" userId="0e792f37f00095d9" providerId="LiveId" clId="{0DE4B45E-AF15-4CE3-965B-F886E4C16EA4}" dt="2018-05-26T06:26:34.455" v="35" actId="571"/>
          <ac:spMkLst>
            <pc:docMk/>
            <pc:sldMk cId="0" sldId="274"/>
            <ac:spMk id="38" creationId="{DAF704E2-A0F8-4A2F-9F76-EF04EBE8AA2B}"/>
          </ac:spMkLst>
        </pc:spChg>
        <pc:spChg chg="add mod">
          <ac:chgData name="Matt Carlson" userId="0e792f37f00095d9" providerId="LiveId" clId="{0DE4B45E-AF15-4CE3-965B-F886E4C16EA4}" dt="2018-05-27T06:26:37.760" v="726" actId="1076"/>
          <ac:spMkLst>
            <pc:docMk/>
            <pc:sldMk cId="0" sldId="274"/>
            <ac:spMk id="39" creationId="{9C1F649E-9C81-442A-9BE4-BA082726A4D6}"/>
          </ac:spMkLst>
        </pc:spChg>
        <pc:spChg chg="add mod">
          <ac:chgData name="Matt Carlson" userId="0e792f37f00095d9" providerId="LiveId" clId="{0DE4B45E-AF15-4CE3-965B-F886E4C16EA4}" dt="2018-05-26T06:27:19.074" v="46" actId="571"/>
          <ac:spMkLst>
            <pc:docMk/>
            <pc:sldMk cId="0" sldId="274"/>
            <ac:spMk id="44" creationId="{735CAD5D-FA0B-4F14-8FD6-1193F94A0905}"/>
          </ac:spMkLst>
        </pc:spChg>
        <pc:spChg chg="add mod">
          <ac:chgData name="Matt Carlson" userId="0e792f37f00095d9" providerId="LiveId" clId="{0DE4B45E-AF15-4CE3-965B-F886E4C16EA4}" dt="2018-05-27T06:26:37.760" v="726" actId="1076"/>
          <ac:spMkLst>
            <pc:docMk/>
            <pc:sldMk cId="0" sldId="274"/>
            <ac:spMk id="45" creationId="{84164703-E137-40D3-BED6-75AEFAC13E3A}"/>
          </ac:spMkLst>
        </pc:spChg>
        <pc:spChg chg="add mod">
          <ac:chgData name="Matt Carlson" userId="0e792f37f00095d9" providerId="LiveId" clId="{0DE4B45E-AF15-4CE3-965B-F886E4C16EA4}" dt="2018-05-27T06:26:37.760" v="726" actId="1076"/>
          <ac:spMkLst>
            <pc:docMk/>
            <pc:sldMk cId="0" sldId="274"/>
            <ac:spMk id="46" creationId="{3BA55A77-9D8A-4446-A95E-D35D5A4002D1}"/>
          </ac:spMkLst>
        </pc:spChg>
        <pc:spChg chg="add mod">
          <ac:chgData name="Matt Carlson" userId="0e792f37f00095d9" providerId="LiveId" clId="{0DE4B45E-AF15-4CE3-965B-F886E4C16EA4}" dt="2018-05-27T06:26:37.760" v="726" actId="1076"/>
          <ac:spMkLst>
            <pc:docMk/>
            <pc:sldMk cId="0" sldId="274"/>
            <ac:spMk id="55" creationId="{59AE0806-0361-4518-B24E-CAD6A8A0ABD5}"/>
          </ac:spMkLst>
        </pc:spChg>
        <pc:spChg chg="add mod">
          <ac:chgData name="Matt Carlson" userId="0e792f37f00095d9" providerId="LiveId" clId="{0DE4B45E-AF15-4CE3-965B-F886E4C16EA4}" dt="2018-05-27T06:26:37.760" v="726" actId="1076"/>
          <ac:spMkLst>
            <pc:docMk/>
            <pc:sldMk cId="0" sldId="274"/>
            <ac:spMk id="61" creationId="{C0659082-D323-4D4E-A05A-E66AB1448841}"/>
          </ac:spMkLst>
        </pc:spChg>
        <pc:spChg chg="add mod">
          <ac:chgData name="Matt Carlson" userId="0e792f37f00095d9" providerId="LiveId" clId="{0DE4B45E-AF15-4CE3-965B-F886E4C16EA4}" dt="2018-05-27T06:26:37.760" v="726" actId="1076"/>
          <ac:spMkLst>
            <pc:docMk/>
            <pc:sldMk cId="0" sldId="274"/>
            <ac:spMk id="73" creationId="{89E08150-E8B6-4ED1-AF7C-9923DB3CE1A5}"/>
          </ac:spMkLst>
        </pc:spChg>
        <pc:spChg chg="add mod ord">
          <ac:chgData name="Matt Carlson" userId="0e792f37f00095d9" providerId="LiveId" clId="{0DE4B45E-AF15-4CE3-965B-F886E4C16EA4}" dt="2018-05-27T06:26:37.760" v="726" actId="1076"/>
          <ac:spMkLst>
            <pc:docMk/>
            <pc:sldMk cId="0" sldId="274"/>
            <ac:spMk id="120" creationId="{392FB1C6-4086-46A8-9519-5186201D1650}"/>
          </ac:spMkLst>
        </pc:spChg>
        <pc:spChg chg="add mod">
          <ac:chgData name="Matt Carlson" userId="0e792f37f00095d9" providerId="LiveId" clId="{0DE4B45E-AF15-4CE3-965B-F886E4C16EA4}" dt="2018-05-27T06:26:37.760" v="726" actId="1076"/>
          <ac:spMkLst>
            <pc:docMk/>
            <pc:sldMk cId="0" sldId="274"/>
            <ac:spMk id="121" creationId="{E98C68A5-EF02-468E-99A1-73680C8A9167}"/>
          </ac:spMkLst>
        </pc:spChg>
        <pc:spChg chg="add del mod">
          <ac:chgData name="Matt Carlson" userId="0e792f37f00095d9" providerId="LiveId" clId="{0DE4B45E-AF15-4CE3-965B-F886E4C16EA4}" dt="2018-05-27T06:26:49.385" v="727" actId="478"/>
          <ac:spMkLst>
            <pc:docMk/>
            <pc:sldMk cId="0" sldId="274"/>
            <ac:spMk id="131" creationId="{B14C473F-8049-472C-9E6A-C6C90E7969AA}"/>
          </ac:spMkLst>
        </pc:spChg>
        <pc:spChg chg="add mod">
          <ac:chgData name="Matt Carlson" userId="0e792f37f00095d9" providerId="LiveId" clId="{0DE4B45E-AF15-4CE3-965B-F886E4C16EA4}" dt="2018-05-27T06:26:37.760" v="726" actId="1076"/>
          <ac:spMkLst>
            <pc:docMk/>
            <pc:sldMk cId="0" sldId="274"/>
            <ac:spMk id="136" creationId="{32EBEC18-8034-4F07-B4A7-5634045BF105}"/>
          </ac:spMkLst>
        </pc:spChg>
        <pc:spChg chg="add mod">
          <ac:chgData name="Matt Carlson" userId="0e792f37f00095d9" providerId="LiveId" clId="{0DE4B45E-AF15-4CE3-965B-F886E4C16EA4}" dt="2018-05-27T06:26:37.760" v="726" actId="1076"/>
          <ac:spMkLst>
            <pc:docMk/>
            <pc:sldMk cId="0" sldId="274"/>
            <ac:spMk id="137" creationId="{242E04FC-0E10-4B3E-94F4-9F4B8C9CA2F2}"/>
          </ac:spMkLst>
        </pc:spChg>
        <pc:spChg chg="add del mod">
          <ac:chgData name="Matt Carlson" userId="0e792f37f00095d9" providerId="LiveId" clId="{0DE4B45E-AF15-4CE3-965B-F886E4C16EA4}" dt="2018-05-27T06:26:37.760" v="726" actId="1076"/>
          <ac:spMkLst>
            <pc:docMk/>
            <pc:sldMk cId="0" sldId="274"/>
            <ac:spMk id="147" creationId="{E45B5C20-13F6-4F3D-A82E-F809562368D2}"/>
          </ac:spMkLst>
        </pc:spChg>
        <pc:spChg chg="add del">
          <ac:chgData name="Matt Carlson" userId="0e792f37f00095d9" providerId="LiveId" clId="{0DE4B45E-AF15-4CE3-965B-F886E4C16EA4}" dt="2018-05-26T06:41:44.374" v="177" actId="20577"/>
          <ac:spMkLst>
            <pc:docMk/>
            <pc:sldMk cId="0" sldId="274"/>
            <ac:spMk id="148" creationId="{586684C8-4D96-4520-9BEF-F7DE603BD0BF}"/>
          </ac:spMkLst>
        </pc:spChg>
        <pc:spChg chg="mod ord">
          <ac:chgData name="Matt Carlson" userId="0e792f37f00095d9" providerId="LiveId" clId="{0DE4B45E-AF15-4CE3-965B-F886E4C16EA4}" dt="2018-05-27T06:26:37.760" v="726" actId="1076"/>
          <ac:spMkLst>
            <pc:docMk/>
            <pc:sldMk cId="0" sldId="274"/>
            <ac:spMk id="3112" creationId="{00000000-0000-0000-0000-000000000000}"/>
          </ac:spMkLst>
        </pc:spChg>
        <pc:grpChg chg="add mod">
          <ac:chgData name="Matt Carlson" userId="0e792f37f00095d9" providerId="LiveId" clId="{0DE4B45E-AF15-4CE3-965B-F886E4C16EA4}" dt="2018-05-27T06:26:56.095" v="729" actId="1076"/>
          <ac:grpSpMkLst>
            <pc:docMk/>
            <pc:sldMk cId="0" sldId="274"/>
            <ac:grpSpMk id="11" creationId="{BA4B20BB-EACA-45D1-A15A-373D295D7145}"/>
          </ac:grpSpMkLst>
        </pc:grpChg>
        <pc:grpChg chg="add del mod">
          <ac:chgData name="Matt Carlson" userId="0e792f37f00095d9" providerId="LiveId" clId="{0DE4B45E-AF15-4CE3-965B-F886E4C16EA4}" dt="2018-05-26T06:42:04.290" v="182" actId="478"/>
          <ac:grpSpMkLst>
            <pc:docMk/>
            <pc:sldMk cId="0" sldId="274"/>
            <ac:grpSpMk id="17" creationId="{A6936035-0F61-4CBD-BC34-4CE17AD7D8D0}"/>
          </ac:grpSpMkLst>
        </pc:grpChg>
        <pc:grpChg chg="add del mod">
          <ac:chgData name="Matt Carlson" userId="0e792f37f00095d9" providerId="LiveId" clId="{0DE4B45E-AF15-4CE3-965B-F886E4C16EA4}" dt="2018-05-26T06:42:04.290" v="182" actId="478"/>
          <ac:grpSpMkLst>
            <pc:docMk/>
            <pc:sldMk cId="0" sldId="274"/>
            <ac:grpSpMk id="22" creationId="{6495AEFA-6949-4A4E-B4A1-B9CF6E2C9D35}"/>
          </ac:grpSpMkLst>
        </pc:grpChg>
        <pc:grpChg chg="add mod ord">
          <ac:chgData name="Matt Carlson" userId="0e792f37f00095d9" providerId="LiveId" clId="{0DE4B45E-AF15-4CE3-965B-F886E4C16EA4}" dt="2018-05-27T06:26:37.760" v="726" actId="1076"/>
          <ac:grpSpMkLst>
            <pc:docMk/>
            <pc:sldMk cId="0" sldId="274"/>
            <ac:grpSpMk id="25" creationId="{ABC6C163-15C2-4A3D-A28E-32229ABDA072}"/>
          </ac:grpSpMkLst>
        </pc:grpChg>
        <pc:grpChg chg="add del mod">
          <ac:chgData name="Matt Carlson" userId="0e792f37f00095d9" providerId="LiveId" clId="{0DE4B45E-AF15-4CE3-965B-F886E4C16EA4}" dt="2018-05-26T06:29:57.545" v="84" actId="478"/>
          <ac:grpSpMkLst>
            <pc:docMk/>
            <pc:sldMk cId="0" sldId="274"/>
            <ac:grpSpMk id="30" creationId="{E668D541-1F58-411D-930B-7F51A736EF29}"/>
          </ac:grpSpMkLst>
        </pc:grpChg>
        <pc:grpChg chg="add del mod">
          <ac:chgData name="Matt Carlson" userId="0e792f37f00095d9" providerId="LiveId" clId="{0DE4B45E-AF15-4CE3-965B-F886E4C16EA4}" dt="2018-05-26T06:29:57.545" v="84" actId="478"/>
          <ac:grpSpMkLst>
            <pc:docMk/>
            <pc:sldMk cId="0" sldId="274"/>
            <ac:grpSpMk id="34" creationId="{0C7F9094-60A0-441C-BB9A-4085A19020A1}"/>
          </ac:grpSpMkLst>
        </pc:grpChg>
        <pc:grpChg chg="add del mod ord">
          <ac:chgData name="Matt Carlson" userId="0e792f37f00095d9" providerId="LiveId" clId="{0DE4B45E-AF15-4CE3-965B-F886E4C16EA4}" dt="2018-05-26T06:45:11.215" v="217" actId="478"/>
          <ac:grpSpMkLst>
            <pc:docMk/>
            <pc:sldMk cId="0" sldId="274"/>
            <ac:grpSpMk id="40" creationId="{39591013-6F7B-49AE-B589-63AA4FECF29C}"/>
          </ac:grpSpMkLst>
        </pc:grpChg>
        <pc:grpChg chg="add del mod ord">
          <ac:chgData name="Matt Carlson" userId="0e792f37f00095d9" providerId="LiveId" clId="{0DE4B45E-AF15-4CE3-965B-F886E4C16EA4}" dt="2018-05-26T06:44:41.915" v="210" actId="478"/>
          <ac:grpSpMkLst>
            <pc:docMk/>
            <pc:sldMk cId="0" sldId="274"/>
            <ac:grpSpMk id="47" creationId="{ED74B7E2-6669-48A2-9E49-FAB3FF65E917}"/>
          </ac:grpSpMkLst>
        </pc:grpChg>
        <pc:grpChg chg="add del mod ord">
          <ac:chgData name="Matt Carlson" userId="0e792f37f00095d9" providerId="LiveId" clId="{0DE4B45E-AF15-4CE3-965B-F886E4C16EA4}" dt="2018-05-26T06:44:56.839" v="213" actId="478"/>
          <ac:grpSpMkLst>
            <pc:docMk/>
            <pc:sldMk cId="0" sldId="274"/>
            <ac:grpSpMk id="51" creationId="{8C6D023C-B27B-4A59-85D3-3654DB82A7EF}"/>
          </ac:grpSpMkLst>
        </pc:grpChg>
        <pc:grpChg chg="add mod">
          <ac:chgData name="Matt Carlson" userId="0e792f37f00095d9" providerId="LiveId" clId="{0DE4B45E-AF15-4CE3-965B-F886E4C16EA4}" dt="2018-05-27T06:26:37.760" v="726" actId="1076"/>
          <ac:grpSpMkLst>
            <pc:docMk/>
            <pc:sldMk cId="0" sldId="274"/>
            <ac:grpSpMk id="62" creationId="{DFAEDAEA-7477-4DF3-9003-E925EE7E4499}"/>
          </ac:grpSpMkLst>
        </pc:grpChg>
        <pc:grpChg chg="add mod">
          <ac:chgData name="Matt Carlson" userId="0e792f37f00095d9" providerId="LiveId" clId="{0DE4B45E-AF15-4CE3-965B-F886E4C16EA4}" dt="2018-05-27T06:26:37.760" v="726" actId="1076"/>
          <ac:grpSpMkLst>
            <pc:docMk/>
            <pc:sldMk cId="0" sldId="274"/>
            <ac:grpSpMk id="65" creationId="{440A3BC2-8AD9-4B9B-896E-345E4D325DBC}"/>
          </ac:grpSpMkLst>
        </pc:grpChg>
        <pc:grpChg chg="add mod ord">
          <ac:chgData name="Matt Carlson" userId="0e792f37f00095d9" providerId="LiveId" clId="{0DE4B45E-AF15-4CE3-965B-F886E4C16EA4}" dt="2018-05-27T06:26:37.760" v="726" actId="1076"/>
          <ac:grpSpMkLst>
            <pc:docMk/>
            <pc:sldMk cId="0" sldId="274"/>
            <ac:grpSpMk id="74" creationId="{FCCA6851-39AD-454E-BCC0-EB30ACEF79B5}"/>
          </ac:grpSpMkLst>
        </pc:grpChg>
        <pc:grpChg chg="add mod ord">
          <ac:chgData name="Matt Carlson" userId="0e792f37f00095d9" providerId="LiveId" clId="{0DE4B45E-AF15-4CE3-965B-F886E4C16EA4}" dt="2018-05-27T06:26:37.760" v="726" actId="1076"/>
          <ac:grpSpMkLst>
            <pc:docMk/>
            <pc:sldMk cId="0" sldId="274"/>
            <ac:grpSpMk id="78" creationId="{2C79834F-D3B2-456F-AB6F-7422D6D3C27F}"/>
          </ac:grpSpMkLst>
        </pc:grpChg>
        <pc:grpChg chg="add del mod ord">
          <ac:chgData name="Matt Carlson" userId="0e792f37f00095d9" providerId="LiveId" clId="{0DE4B45E-AF15-4CE3-965B-F886E4C16EA4}" dt="2018-05-26T06:42:25.762" v="183" actId="478"/>
          <ac:grpSpMkLst>
            <pc:docMk/>
            <pc:sldMk cId="0" sldId="274"/>
            <ac:grpSpMk id="82" creationId="{7A7BAAF2-CE0D-4610-8EB8-A1D1E3D3BD04}"/>
          </ac:grpSpMkLst>
        </pc:grpChg>
        <pc:grpChg chg="add mod ord">
          <ac:chgData name="Matt Carlson" userId="0e792f37f00095d9" providerId="LiveId" clId="{0DE4B45E-AF15-4CE3-965B-F886E4C16EA4}" dt="2018-05-27T06:26:37.760" v="726" actId="1076"/>
          <ac:grpSpMkLst>
            <pc:docMk/>
            <pc:sldMk cId="0" sldId="274"/>
            <ac:grpSpMk id="86" creationId="{D34E2A16-3471-4525-A0D9-0555F958EE88}"/>
          </ac:grpSpMkLst>
        </pc:grpChg>
        <pc:grpChg chg="del">
          <ac:chgData name="Matt Carlson" userId="0e792f37f00095d9" providerId="LiveId" clId="{0DE4B45E-AF15-4CE3-965B-F886E4C16EA4}" dt="2018-05-26T06:43:35.645" v="189" actId="478"/>
          <ac:grpSpMkLst>
            <pc:docMk/>
            <pc:sldMk cId="0" sldId="274"/>
            <ac:grpSpMk id="93" creationId="{9FDCDDCA-1FF6-441B-9A85-881125CD7510}"/>
          </ac:grpSpMkLst>
        </pc:grpChg>
        <pc:grpChg chg="add mod">
          <ac:chgData name="Matt Carlson" userId="0e792f37f00095d9" providerId="LiveId" clId="{0DE4B45E-AF15-4CE3-965B-F886E4C16EA4}" dt="2018-05-27T06:26:37.760" v="726" actId="1076"/>
          <ac:grpSpMkLst>
            <pc:docMk/>
            <pc:sldMk cId="0" sldId="274"/>
            <ac:grpSpMk id="123" creationId="{F3C9993A-773A-459D-8BF5-C6344C89D96D}"/>
          </ac:grpSpMkLst>
        </pc:grpChg>
        <pc:grpChg chg="add mod ord">
          <ac:chgData name="Matt Carlson" userId="0e792f37f00095d9" providerId="LiveId" clId="{0DE4B45E-AF15-4CE3-965B-F886E4C16EA4}" dt="2018-05-27T06:26:37.760" v="726" actId="1076"/>
          <ac:grpSpMkLst>
            <pc:docMk/>
            <pc:sldMk cId="0" sldId="274"/>
            <ac:grpSpMk id="127" creationId="{F4539383-FF1B-42C8-BDD7-903895B0467A}"/>
          </ac:grpSpMkLst>
        </pc:grpChg>
        <pc:grpChg chg="add mod ord">
          <ac:chgData name="Matt Carlson" userId="0e792f37f00095d9" providerId="LiveId" clId="{0DE4B45E-AF15-4CE3-965B-F886E4C16EA4}" dt="2018-05-27T06:26:37.760" v="726" actId="1076"/>
          <ac:grpSpMkLst>
            <pc:docMk/>
            <pc:sldMk cId="0" sldId="274"/>
            <ac:grpSpMk id="139" creationId="{131A9717-4733-4303-BC3C-5D987375B1C6}"/>
          </ac:grpSpMkLst>
        </pc:grpChg>
        <pc:grpChg chg="add del mod">
          <ac:chgData name="Matt Carlson" userId="0e792f37f00095d9" providerId="LiveId" clId="{0DE4B45E-AF15-4CE3-965B-F886E4C16EA4}" dt="2018-05-26T06:42:04.290" v="182" actId="478"/>
          <ac:grpSpMkLst>
            <pc:docMk/>
            <pc:sldMk cId="0" sldId="274"/>
            <ac:grpSpMk id="143" creationId="{1CD51BE9-3DFC-42D2-B0D2-C201DCAD741B}"/>
          </ac:grpSpMkLst>
        </pc:grpChg>
        <pc:grpChg chg="add del">
          <ac:chgData name="Matt Carlson" userId="0e792f37f00095d9" providerId="LiveId" clId="{0DE4B45E-AF15-4CE3-965B-F886E4C16EA4}" dt="2018-05-26T06:44:33.019" v="207" actId="20577"/>
          <ac:grpSpMkLst>
            <pc:docMk/>
            <pc:sldMk cId="0" sldId="274"/>
            <ac:grpSpMk id="149" creationId="{299A1597-5B86-4CC4-922E-1D329B0E68F7}"/>
          </ac:grpSpMkLst>
        </pc:grpChg>
        <pc:grpChg chg="add mod">
          <ac:chgData name="Matt Carlson" userId="0e792f37f00095d9" providerId="LiveId" clId="{0DE4B45E-AF15-4CE3-965B-F886E4C16EA4}" dt="2018-05-26T06:44:32.629" v="206" actId="571"/>
          <ac:grpSpMkLst>
            <pc:docMk/>
            <pc:sldMk cId="0" sldId="274"/>
            <ac:grpSpMk id="155" creationId="{AB111BB1-263D-4D17-B0BB-5715A6E5D8E2}"/>
          </ac:grpSpMkLst>
        </pc:grpChg>
        <pc:grpChg chg="mod">
          <ac:chgData name="Matt Carlson" userId="0e792f37f00095d9" providerId="LiveId" clId="{0DE4B45E-AF15-4CE3-965B-F886E4C16EA4}" dt="2018-05-26T06:44:32.629" v="206" actId="571"/>
          <ac:grpSpMkLst>
            <pc:docMk/>
            <pc:sldMk cId="0" sldId="274"/>
            <ac:grpSpMk id="158" creationId="{AEFEB0E2-9E85-4E90-964D-56C3B46EFFAB}"/>
          </ac:grpSpMkLst>
        </pc:grpChg>
        <pc:grpChg chg="add mod ord">
          <ac:chgData name="Matt Carlson" userId="0e792f37f00095d9" providerId="LiveId" clId="{0DE4B45E-AF15-4CE3-965B-F886E4C16EA4}" dt="2018-05-27T06:26:37.760" v="726" actId="1076"/>
          <ac:grpSpMkLst>
            <pc:docMk/>
            <pc:sldMk cId="0" sldId="274"/>
            <ac:grpSpMk id="161" creationId="{8E04439F-37F5-4F58-8671-64028A9BC784}"/>
          </ac:grpSpMkLst>
        </pc:grpChg>
        <pc:grpChg chg="add mod ord">
          <ac:chgData name="Matt Carlson" userId="0e792f37f00095d9" providerId="LiveId" clId="{0DE4B45E-AF15-4CE3-965B-F886E4C16EA4}" dt="2018-05-27T06:26:37.760" v="726" actId="1076"/>
          <ac:grpSpMkLst>
            <pc:docMk/>
            <pc:sldMk cId="0" sldId="274"/>
            <ac:grpSpMk id="166" creationId="{73274C8B-ABCA-431F-9A1F-487E1CA8FA5B}"/>
          </ac:grpSpMkLst>
        </pc:grpChg>
        <pc:graphicFrameChg chg="modGraphic">
          <ac:chgData name="Matt Carlson" userId="0e792f37f00095d9" providerId="LiveId" clId="{0DE4B45E-AF15-4CE3-965B-F886E4C16EA4}" dt="2018-05-27T06:21:53.422" v="725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0DE4B45E-AF15-4CE3-965B-F886E4C16EA4}" dt="2018-05-27T06:26:52.999" v="728" actId="14100"/>
          <ac:cxnSpMkLst>
            <pc:docMk/>
            <pc:sldMk cId="0" sldId="274"/>
            <ac:cxnSpMk id="15" creationId="{56D23F90-AE08-4AD1-BFE8-4C5D59DAC194}"/>
          </ac:cxnSpMkLst>
        </pc:cxnChg>
        <pc:cxnChg chg="add mod ord">
          <ac:chgData name="Matt Carlson" userId="0e792f37f00095d9" providerId="LiveId" clId="{0DE4B45E-AF15-4CE3-965B-F886E4C16EA4}" dt="2018-05-27T06:26:37.760" v="726" actId="1076"/>
          <ac:cxnSpMkLst>
            <pc:docMk/>
            <pc:sldMk cId="0" sldId="274"/>
            <ac:cxnSpMk id="56" creationId="{01060AF4-A9A7-4517-A1E2-7F6A8C2BE085}"/>
          </ac:cxnSpMkLst>
        </pc:cxnChg>
        <pc:cxnChg chg="add mod">
          <ac:chgData name="Matt Carlson" userId="0e792f37f00095d9" providerId="LiveId" clId="{0DE4B45E-AF15-4CE3-965B-F886E4C16EA4}" dt="2018-05-27T06:26:37.760" v="726" actId="1076"/>
          <ac:cxnSpMkLst>
            <pc:docMk/>
            <pc:sldMk cId="0" sldId="274"/>
            <ac:cxnSpMk id="59" creationId="{9132D697-1B06-4756-BD5B-DE8DEC82E169}"/>
          </ac:cxnSpMkLst>
        </pc:cxnChg>
        <pc:cxnChg chg="add del mod ord">
          <ac:chgData name="Matt Carlson" userId="0e792f37f00095d9" providerId="LiveId" clId="{0DE4B45E-AF15-4CE3-965B-F886E4C16EA4}" dt="2018-05-27T06:26:49.385" v="727" actId="478"/>
          <ac:cxnSpMkLst>
            <pc:docMk/>
            <pc:sldMk cId="0" sldId="274"/>
            <ac:cxnSpMk id="122" creationId="{6B517376-EC0B-455E-B08B-238ADFA9D507}"/>
          </ac:cxnSpMkLst>
        </pc:cxnChg>
        <pc:cxnChg chg="add mod">
          <ac:chgData name="Matt Carlson" userId="0e792f37f00095d9" providerId="LiveId" clId="{0DE4B45E-AF15-4CE3-965B-F886E4C16EA4}" dt="2018-05-27T06:26:37.760" v="726" actId="1076"/>
          <ac:cxnSpMkLst>
            <pc:docMk/>
            <pc:sldMk cId="0" sldId="274"/>
            <ac:cxnSpMk id="132" creationId="{DFC92F3B-0C29-49DC-B2F1-4E77B946DA87}"/>
          </ac:cxnSpMkLst>
        </pc:cxnChg>
        <pc:cxnChg chg="add mod ord">
          <ac:chgData name="Matt Carlson" userId="0e792f37f00095d9" providerId="LiveId" clId="{0DE4B45E-AF15-4CE3-965B-F886E4C16EA4}" dt="2018-05-27T06:26:37.760" v="726" actId="1076"/>
          <ac:cxnSpMkLst>
            <pc:docMk/>
            <pc:sldMk cId="0" sldId="274"/>
            <ac:cxnSpMk id="134" creationId="{F98AA069-8E2C-4755-8852-395A48310D8E}"/>
          </ac:cxnSpMkLst>
        </pc:cxnChg>
      </pc:sldChg>
      <pc:sldChg chg="add del">
        <pc:chgData name="Matt Carlson" userId="0e792f37f00095d9" providerId="LiveId" clId="{0DE4B45E-AF15-4CE3-965B-F886E4C16EA4}" dt="2018-05-26T06:45:13.712" v="220" actId="2696"/>
        <pc:sldMkLst>
          <pc:docMk/>
          <pc:sldMk cId="0" sldId="275"/>
        </pc:sldMkLst>
      </pc:sldChg>
      <pc:sldChg chg="add del">
        <pc:chgData name="Matt Carlson" userId="0e792f37f00095d9" providerId="LiveId" clId="{0DE4B45E-AF15-4CE3-965B-F886E4C16EA4}" dt="2018-05-26T06:45:13.693" v="219" actId="2696"/>
        <pc:sldMkLst>
          <pc:docMk/>
          <pc:sldMk cId="0" sldId="276"/>
        </pc:sldMkLst>
      </pc:sldChg>
      <pc:sldChg chg="add del">
        <pc:chgData name="Matt Carlson" userId="0e792f37f00095d9" providerId="LiveId" clId="{0DE4B45E-AF15-4CE3-965B-F886E4C16EA4}" dt="2018-05-26T06:45:13.641" v="218" actId="2696"/>
        <pc:sldMkLst>
          <pc:docMk/>
          <pc:sldMk cId="0" sldId="279"/>
        </pc:sldMkLst>
      </pc:sldChg>
      <pc:sldChg chg="add del">
        <pc:chgData name="Matt Carlson" userId="0e792f37f00095d9" providerId="LiveId" clId="{0DE4B45E-AF15-4CE3-965B-F886E4C16EA4}" dt="2018-05-26T06:45:13.731" v="221" actId="2696"/>
        <pc:sldMkLst>
          <pc:docMk/>
          <pc:sldMk cId="0" sldId="280"/>
        </pc:sldMkLst>
      </pc:sldChg>
      <pc:sldChg chg="add del">
        <pc:chgData name="Matt Carlson" userId="0e792f37f00095d9" providerId="LiveId" clId="{0DE4B45E-AF15-4CE3-965B-F886E4C16EA4}" dt="2018-05-26T06:45:13.762" v="222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283">
            <a:extLst>
              <a:ext uri="{FF2B5EF4-FFF2-40B4-BE49-F238E27FC236}">
                <a16:creationId xmlns:a16="http://schemas.microsoft.com/office/drawing/2014/main" id="{73274C8B-ABCA-431F-9A1F-487E1CA8FA5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863389" y="4500368"/>
            <a:ext cx="287338" cy="787400"/>
            <a:chOff x="2208" y="240"/>
            <a:chExt cx="181" cy="496"/>
          </a:xfrm>
        </p:grpSpPr>
        <p:sp>
          <p:nvSpPr>
            <p:cNvPr id="167" name="Line 284">
              <a:extLst>
                <a:ext uri="{FF2B5EF4-FFF2-40B4-BE49-F238E27FC236}">
                  <a16:creationId xmlns:a16="http://schemas.microsoft.com/office/drawing/2014/main" id="{8E4309CF-3E45-4E37-BFC8-98617E985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285">
              <a:extLst>
                <a:ext uri="{FF2B5EF4-FFF2-40B4-BE49-F238E27FC236}">
                  <a16:creationId xmlns:a16="http://schemas.microsoft.com/office/drawing/2014/main" id="{A3EE45B1-0223-4EBB-9B9A-6A56407C3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286">
              <a:extLst>
                <a:ext uri="{FF2B5EF4-FFF2-40B4-BE49-F238E27FC236}">
                  <a16:creationId xmlns:a16="http://schemas.microsoft.com/office/drawing/2014/main" id="{B0C4C898-5936-4F6A-B327-FC3774560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287">
              <a:extLst>
                <a:ext uri="{FF2B5EF4-FFF2-40B4-BE49-F238E27FC236}">
                  <a16:creationId xmlns:a16="http://schemas.microsoft.com/office/drawing/2014/main" id="{380D3FB6-B964-43AC-9138-D8F053C80E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1" name="Group 278">
            <a:extLst>
              <a:ext uri="{FF2B5EF4-FFF2-40B4-BE49-F238E27FC236}">
                <a16:creationId xmlns:a16="http://schemas.microsoft.com/office/drawing/2014/main" id="{8E04439F-37F5-4F58-8671-64028A9BC784}"/>
              </a:ext>
            </a:extLst>
          </p:cNvPr>
          <p:cNvGrpSpPr>
            <a:grpSpLocks/>
          </p:cNvGrpSpPr>
          <p:nvPr/>
        </p:nvGrpSpPr>
        <p:grpSpPr bwMode="auto">
          <a:xfrm>
            <a:off x="2114725" y="4460407"/>
            <a:ext cx="287338" cy="787400"/>
            <a:chOff x="2208" y="240"/>
            <a:chExt cx="181" cy="496"/>
          </a:xfrm>
        </p:grpSpPr>
        <p:sp>
          <p:nvSpPr>
            <p:cNvPr id="162" name="Line 279">
              <a:extLst>
                <a:ext uri="{FF2B5EF4-FFF2-40B4-BE49-F238E27FC236}">
                  <a16:creationId xmlns:a16="http://schemas.microsoft.com/office/drawing/2014/main" id="{8A378976-6063-4EEA-B7AA-72A8BA57D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280">
              <a:extLst>
                <a:ext uri="{FF2B5EF4-FFF2-40B4-BE49-F238E27FC236}">
                  <a16:creationId xmlns:a16="http://schemas.microsoft.com/office/drawing/2014/main" id="{DBC706DD-FBB8-44F4-98A1-8B330BBF3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81">
              <a:extLst>
                <a:ext uri="{FF2B5EF4-FFF2-40B4-BE49-F238E27FC236}">
                  <a16:creationId xmlns:a16="http://schemas.microsoft.com/office/drawing/2014/main" id="{1B3E27E9-F24B-45F0-8F7C-90948EF3B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282">
              <a:extLst>
                <a:ext uri="{FF2B5EF4-FFF2-40B4-BE49-F238E27FC236}">
                  <a16:creationId xmlns:a16="http://schemas.microsoft.com/office/drawing/2014/main" id="{FCB0DEB0-93AE-4EA5-9164-3252DE1CE7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" name="Group 288">
            <a:extLst>
              <a:ext uri="{FF2B5EF4-FFF2-40B4-BE49-F238E27FC236}">
                <a16:creationId xmlns:a16="http://schemas.microsoft.com/office/drawing/2014/main" id="{131A9717-4733-4303-BC3C-5D987375B1C6}"/>
              </a:ext>
            </a:extLst>
          </p:cNvPr>
          <p:cNvGrpSpPr>
            <a:grpSpLocks/>
          </p:cNvGrpSpPr>
          <p:nvPr/>
        </p:nvGrpSpPr>
        <p:grpSpPr bwMode="auto">
          <a:xfrm>
            <a:off x="4991811" y="4334408"/>
            <a:ext cx="222250" cy="858838"/>
            <a:chOff x="384" y="816"/>
            <a:chExt cx="140" cy="541"/>
          </a:xfrm>
        </p:grpSpPr>
        <p:sp>
          <p:nvSpPr>
            <p:cNvPr id="140" name="Line 289">
              <a:extLst>
                <a:ext uri="{FF2B5EF4-FFF2-40B4-BE49-F238E27FC236}">
                  <a16:creationId xmlns:a16="http://schemas.microsoft.com/office/drawing/2014/main" id="{B7BED0D8-E36A-4F21-94CC-561C0244C0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290">
              <a:extLst>
                <a:ext uri="{FF2B5EF4-FFF2-40B4-BE49-F238E27FC236}">
                  <a16:creationId xmlns:a16="http://schemas.microsoft.com/office/drawing/2014/main" id="{9E160546-3234-4377-84E3-59C4455F3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291">
              <a:extLst>
                <a:ext uri="{FF2B5EF4-FFF2-40B4-BE49-F238E27FC236}">
                  <a16:creationId xmlns:a16="http://schemas.microsoft.com/office/drawing/2014/main" id="{627BA5D9-A713-446C-A99B-4E5F8E7FD6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" name="Group 292">
            <a:extLst>
              <a:ext uri="{FF2B5EF4-FFF2-40B4-BE49-F238E27FC236}">
                <a16:creationId xmlns:a16="http://schemas.microsoft.com/office/drawing/2014/main" id="{FCCA6851-39AD-454E-BCC0-EB30ACEF79B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655392" y="4340118"/>
            <a:ext cx="222250" cy="858838"/>
            <a:chOff x="384" y="816"/>
            <a:chExt cx="140" cy="541"/>
          </a:xfrm>
        </p:grpSpPr>
        <p:sp>
          <p:nvSpPr>
            <p:cNvPr id="75" name="Line 293">
              <a:extLst>
                <a:ext uri="{FF2B5EF4-FFF2-40B4-BE49-F238E27FC236}">
                  <a16:creationId xmlns:a16="http://schemas.microsoft.com/office/drawing/2014/main" id="{2A4FC2EC-68FF-44C6-A179-B0AAAED964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294">
              <a:extLst>
                <a:ext uri="{FF2B5EF4-FFF2-40B4-BE49-F238E27FC236}">
                  <a16:creationId xmlns:a16="http://schemas.microsoft.com/office/drawing/2014/main" id="{AF810E08-82DC-4DFF-BF8F-115CE4296A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295">
              <a:extLst>
                <a:ext uri="{FF2B5EF4-FFF2-40B4-BE49-F238E27FC236}">
                  <a16:creationId xmlns:a16="http://schemas.microsoft.com/office/drawing/2014/main" id="{3205A81C-E4AB-4A01-BDDD-352EE71C17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C79834F-D3B2-456F-AB6F-7422D6D3C27F}"/>
              </a:ext>
            </a:extLst>
          </p:cNvPr>
          <p:cNvGrpSpPr>
            <a:grpSpLocks/>
          </p:cNvGrpSpPr>
          <p:nvPr/>
        </p:nvGrpSpPr>
        <p:grpSpPr bwMode="auto">
          <a:xfrm>
            <a:off x="4334618" y="4183793"/>
            <a:ext cx="287338" cy="790575"/>
            <a:chOff x="528" y="240"/>
            <a:chExt cx="181" cy="498"/>
          </a:xfrm>
        </p:grpSpPr>
        <p:sp>
          <p:nvSpPr>
            <p:cNvPr id="79" name="Line 30">
              <a:extLst>
                <a:ext uri="{FF2B5EF4-FFF2-40B4-BE49-F238E27FC236}">
                  <a16:creationId xmlns:a16="http://schemas.microsoft.com/office/drawing/2014/main" id="{08F4BA70-856F-4338-B744-B4EC9443D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31">
              <a:extLst>
                <a:ext uri="{FF2B5EF4-FFF2-40B4-BE49-F238E27FC236}">
                  <a16:creationId xmlns:a16="http://schemas.microsoft.com/office/drawing/2014/main" id="{7E4CA365-965A-4C5C-8153-5BDE1D9BD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32">
              <a:extLst>
                <a:ext uri="{FF2B5EF4-FFF2-40B4-BE49-F238E27FC236}">
                  <a16:creationId xmlns:a16="http://schemas.microsoft.com/office/drawing/2014/main" id="{910252C7-7E53-4516-A6B6-7797BE749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98AA069-8E2C-4755-8852-395A48310D8E}"/>
              </a:ext>
            </a:extLst>
          </p:cNvPr>
          <p:cNvCxnSpPr>
            <a:cxnSpLocks/>
            <a:endCxn id="121" idx="4"/>
          </p:cNvCxnSpPr>
          <p:nvPr/>
        </p:nvCxnSpPr>
        <p:spPr>
          <a:xfrm flipV="1">
            <a:off x="6843848" y="8289459"/>
            <a:ext cx="28254" cy="2812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7" name="Group 292">
            <a:extLst>
              <a:ext uri="{FF2B5EF4-FFF2-40B4-BE49-F238E27FC236}">
                <a16:creationId xmlns:a16="http://schemas.microsoft.com/office/drawing/2014/main" id="{F4539383-FF1B-42C8-BDD7-903895B046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819045" y="4473352"/>
            <a:ext cx="222250" cy="858838"/>
            <a:chOff x="384" y="816"/>
            <a:chExt cx="140" cy="541"/>
          </a:xfrm>
        </p:grpSpPr>
        <p:sp>
          <p:nvSpPr>
            <p:cNvPr id="128" name="Line 293">
              <a:extLst>
                <a:ext uri="{FF2B5EF4-FFF2-40B4-BE49-F238E27FC236}">
                  <a16:creationId xmlns:a16="http://schemas.microsoft.com/office/drawing/2014/main" id="{23A8EA3F-B0A5-45D1-9F13-DA34989EFE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294">
              <a:extLst>
                <a:ext uri="{FF2B5EF4-FFF2-40B4-BE49-F238E27FC236}">
                  <a16:creationId xmlns:a16="http://schemas.microsoft.com/office/drawing/2014/main" id="{7720CBEC-1475-491D-A2A6-DFD131012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295">
              <a:extLst>
                <a:ext uri="{FF2B5EF4-FFF2-40B4-BE49-F238E27FC236}">
                  <a16:creationId xmlns:a16="http://schemas.microsoft.com/office/drawing/2014/main" id="{893D22AD-30A5-4838-8916-FB0C698151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392FB1C6-4086-46A8-9519-5186201D1650}"/>
              </a:ext>
            </a:extLst>
          </p:cNvPr>
          <p:cNvSpPr/>
          <p:nvPr/>
        </p:nvSpPr>
        <p:spPr>
          <a:xfrm rot="7755796" flipH="1">
            <a:off x="5637196" y="5858918"/>
            <a:ext cx="986169" cy="2294086"/>
          </a:xfrm>
          <a:custGeom>
            <a:avLst/>
            <a:gdLst>
              <a:gd name="connsiteX0" fmla="*/ 241789 w 314255"/>
              <a:gd name="connsiteY0" fmla="*/ 409575 h 409575"/>
              <a:gd name="connsiteX1" fmla="*/ 289414 w 314255"/>
              <a:gd name="connsiteY1" fmla="*/ 371475 h 409575"/>
              <a:gd name="connsiteX2" fmla="*/ 298939 w 314255"/>
              <a:gd name="connsiteY2" fmla="*/ 266700 h 409575"/>
              <a:gd name="connsiteX3" fmla="*/ 241789 w 314255"/>
              <a:gd name="connsiteY3" fmla="*/ 247650 h 409575"/>
              <a:gd name="connsiteX4" fmla="*/ 213214 w 314255"/>
              <a:gd name="connsiteY4" fmla="*/ 238125 h 409575"/>
              <a:gd name="connsiteX5" fmla="*/ 184639 w 314255"/>
              <a:gd name="connsiteY5" fmla="*/ 228600 h 409575"/>
              <a:gd name="connsiteX6" fmla="*/ 70339 w 314255"/>
              <a:gd name="connsiteY6" fmla="*/ 190500 h 409575"/>
              <a:gd name="connsiteX7" fmla="*/ 41764 w 314255"/>
              <a:gd name="connsiteY7" fmla="*/ 171450 h 409575"/>
              <a:gd name="connsiteX8" fmla="*/ 3664 w 314255"/>
              <a:gd name="connsiteY8" fmla="*/ 0 h 409575"/>
              <a:gd name="connsiteX0" fmla="*/ 241789 w 298947"/>
              <a:gd name="connsiteY0" fmla="*/ 409575 h 409575"/>
              <a:gd name="connsiteX1" fmla="*/ 245103 w 298947"/>
              <a:gd name="connsiteY1" fmla="*/ 316610 h 409575"/>
              <a:gd name="connsiteX2" fmla="*/ 298939 w 298947"/>
              <a:gd name="connsiteY2" fmla="*/ 266700 h 409575"/>
              <a:gd name="connsiteX3" fmla="*/ 241789 w 298947"/>
              <a:gd name="connsiteY3" fmla="*/ 247650 h 409575"/>
              <a:gd name="connsiteX4" fmla="*/ 213214 w 298947"/>
              <a:gd name="connsiteY4" fmla="*/ 238125 h 409575"/>
              <a:gd name="connsiteX5" fmla="*/ 184639 w 298947"/>
              <a:gd name="connsiteY5" fmla="*/ 228600 h 409575"/>
              <a:gd name="connsiteX6" fmla="*/ 70339 w 298947"/>
              <a:gd name="connsiteY6" fmla="*/ 190500 h 409575"/>
              <a:gd name="connsiteX7" fmla="*/ 41764 w 298947"/>
              <a:gd name="connsiteY7" fmla="*/ 171450 h 409575"/>
              <a:gd name="connsiteX8" fmla="*/ 3664 w 298947"/>
              <a:gd name="connsiteY8" fmla="*/ 0 h 409575"/>
              <a:gd name="connsiteX0" fmla="*/ 241789 w 249819"/>
              <a:gd name="connsiteY0" fmla="*/ 409575 h 409575"/>
              <a:gd name="connsiteX1" fmla="*/ 245103 w 249819"/>
              <a:gd name="connsiteY1" fmla="*/ 316610 h 409575"/>
              <a:gd name="connsiteX2" fmla="*/ 241789 w 249819"/>
              <a:gd name="connsiteY2" fmla="*/ 247650 h 409575"/>
              <a:gd name="connsiteX3" fmla="*/ 213214 w 249819"/>
              <a:gd name="connsiteY3" fmla="*/ 238125 h 409575"/>
              <a:gd name="connsiteX4" fmla="*/ 184639 w 249819"/>
              <a:gd name="connsiteY4" fmla="*/ 228600 h 409575"/>
              <a:gd name="connsiteX5" fmla="*/ 70339 w 249819"/>
              <a:gd name="connsiteY5" fmla="*/ 190500 h 409575"/>
              <a:gd name="connsiteX6" fmla="*/ 41764 w 249819"/>
              <a:gd name="connsiteY6" fmla="*/ 171450 h 409575"/>
              <a:gd name="connsiteX7" fmla="*/ 3664 w 249819"/>
              <a:gd name="connsiteY7" fmla="*/ 0 h 409575"/>
              <a:gd name="connsiteX0" fmla="*/ 241789 w 249819"/>
              <a:gd name="connsiteY0" fmla="*/ 409575 h 409575"/>
              <a:gd name="connsiteX1" fmla="*/ 245103 w 249819"/>
              <a:gd name="connsiteY1" fmla="*/ 316610 h 409575"/>
              <a:gd name="connsiteX2" fmla="*/ 241789 w 249819"/>
              <a:gd name="connsiteY2" fmla="*/ 247650 h 409575"/>
              <a:gd name="connsiteX3" fmla="*/ 184639 w 249819"/>
              <a:gd name="connsiteY3" fmla="*/ 228600 h 409575"/>
              <a:gd name="connsiteX4" fmla="*/ 70339 w 249819"/>
              <a:gd name="connsiteY4" fmla="*/ 190500 h 409575"/>
              <a:gd name="connsiteX5" fmla="*/ 41764 w 249819"/>
              <a:gd name="connsiteY5" fmla="*/ 171450 h 409575"/>
              <a:gd name="connsiteX6" fmla="*/ 3664 w 249819"/>
              <a:gd name="connsiteY6" fmla="*/ 0 h 409575"/>
              <a:gd name="connsiteX0" fmla="*/ 241789 w 252971"/>
              <a:gd name="connsiteY0" fmla="*/ 409575 h 409575"/>
              <a:gd name="connsiteX1" fmla="*/ 245103 w 252971"/>
              <a:gd name="connsiteY1" fmla="*/ 316610 h 409575"/>
              <a:gd name="connsiteX2" fmla="*/ 184639 w 252971"/>
              <a:gd name="connsiteY2" fmla="*/ 228600 h 409575"/>
              <a:gd name="connsiteX3" fmla="*/ 70339 w 252971"/>
              <a:gd name="connsiteY3" fmla="*/ 190500 h 409575"/>
              <a:gd name="connsiteX4" fmla="*/ 41764 w 252971"/>
              <a:gd name="connsiteY4" fmla="*/ 171450 h 409575"/>
              <a:gd name="connsiteX5" fmla="*/ 3664 w 252971"/>
              <a:gd name="connsiteY5" fmla="*/ 0 h 409575"/>
              <a:gd name="connsiteX0" fmla="*/ 241789 w 252971"/>
              <a:gd name="connsiteY0" fmla="*/ 409575 h 409575"/>
              <a:gd name="connsiteX1" fmla="*/ 245103 w 252971"/>
              <a:gd name="connsiteY1" fmla="*/ 316610 h 409575"/>
              <a:gd name="connsiteX2" fmla="*/ 184639 w 252971"/>
              <a:gd name="connsiteY2" fmla="*/ 228600 h 409575"/>
              <a:gd name="connsiteX3" fmla="*/ 41764 w 252971"/>
              <a:gd name="connsiteY3" fmla="*/ 171450 h 409575"/>
              <a:gd name="connsiteX4" fmla="*/ 3664 w 252971"/>
              <a:gd name="connsiteY4" fmla="*/ 0 h 409575"/>
              <a:gd name="connsiteX0" fmla="*/ 238125 w 249307"/>
              <a:gd name="connsiteY0" fmla="*/ 409575 h 409575"/>
              <a:gd name="connsiteX1" fmla="*/ 241439 w 249307"/>
              <a:gd name="connsiteY1" fmla="*/ 316610 h 409575"/>
              <a:gd name="connsiteX2" fmla="*/ 180975 w 249307"/>
              <a:gd name="connsiteY2" fmla="*/ 228600 h 409575"/>
              <a:gd name="connsiteX3" fmla="*/ 0 w 249307"/>
              <a:gd name="connsiteY3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307" h="409575">
                <a:moveTo>
                  <a:pt x="238125" y="409575"/>
                </a:moveTo>
                <a:cubicBezTo>
                  <a:pt x="254000" y="396875"/>
                  <a:pt x="250964" y="346772"/>
                  <a:pt x="241439" y="316610"/>
                </a:cubicBezTo>
                <a:cubicBezTo>
                  <a:pt x="231914" y="286448"/>
                  <a:pt x="221215" y="281368"/>
                  <a:pt x="180975" y="228600"/>
                </a:cubicBezTo>
                <a:cubicBezTo>
                  <a:pt x="140735" y="175832"/>
                  <a:pt x="37703" y="47625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6" name="Group 837">
            <a:extLst>
              <a:ext uri="{FF2B5EF4-FFF2-40B4-BE49-F238E27FC236}">
                <a16:creationId xmlns:a16="http://schemas.microsoft.com/office/drawing/2014/main" id="{D34E2A16-3471-4525-A0D9-0555F958EE88}"/>
              </a:ext>
            </a:extLst>
          </p:cNvPr>
          <p:cNvGrpSpPr>
            <a:grpSpLocks/>
          </p:cNvGrpSpPr>
          <p:nvPr/>
        </p:nvGrpSpPr>
        <p:grpSpPr bwMode="auto">
          <a:xfrm>
            <a:off x="5232218" y="4877457"/>
            <a:ext cx="857250" cy="952500"/>
            <a:chOff x="684" y="3666"/>
            <a:chExt cx="540" cy="600"/>
          </a:xfrm>
        </p:grpSpPr>
        <p:sp>
          <p:nvSpPr>
            <p:cNvPr id="87" name="Freeform 838">
              <a:extLst>
                <a:ext uri="{FF2B5EF4-FFF2-40B4-BE49-F238E27FC236}">
                  <a16:creationId xmlns:a16="http://schemas.microsoft.com/office/drawing/2014/main" id="{BBE8D12D-08EA-4027-80D0-5DF4A0B01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8" name="Group 839">
              <a:extLst>
                <a:ext uri="{FF2B5EF4-FFF2-40B4-BE49-F238E27FC236}">
                  <a16:creationId xmlns:a16="http://schemas.microsoft.com/office/drawing/2014/main" id="{7FDD78AC-9E30-420F-8502-A2EFDB9484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6" y="3725"/>
              <a:ext cx="534" cy="541"/>
              <a:chOff x="686" y="3725"/>
              <a:chExt cx="534" cy="541"/>
            </a:xfrm>
          </p:grpSpPr>
          <p:sp>
            <p:nvSpPr>
              <p:cNvPr id="89" name="Rectangle 840">
                <a:extLst>
                  <a:ext uri="{FF2B5EF4-FFF2-40B4-BE49-F238E27FC236}">
                    <a16:creationId xmlns:a16="http://schemas.microsoft.com/office/drawing/2014/main" id="{8F9B2397-6AB7-49CD-B553-D00464F4F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90" name="Group 841">
                <a:extLst>
                  <a:ext uri="{FF2B5EF4-FFF2-40B4-BE49-F238E27FC236}">
                    <a16:creationId xmlns:a16="http://schemas.microsoft.com/office/drawing/2014/main" id="{319D30FA-C9B0-4ACD-95F7-7EE96C17A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5" y="3765"/>
                <a:ext cx="311" cy="380"/>
                <a:chOff x="989" y="1932"/>
                <a:chExt cx="448" cy="544"/>
              </a:xfrm>
            </p:grpSpPr>
            <p:sp>
              <p:nvSpPr>
                <p:cNvPr id="114" name="Freeform 842">
                  <a:extLst>
                    <a:ext uri="{FF2B5EF4-FFF2-40B4-BE49-F238E27FC236}">
                      <a16:creationId xmlns:a16="http://schemas.microsoft.com/office/drawing/2014/main" id="{6041239F-E9C4-4D90-9F54-211995D4E1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Freeform 843">
                  <a:extLst>
                    <a:ext uri="{FF2B5EF4-FFF2-40B4-BE49-F238E27FC236}">
                      <a16:creationId xmlns:a16="http://schemas.microsoft.com/office/drawing/2014/main" id="{17F6CC93-489F-44F6-8D3F-CD34192DB7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Freeform 844">
                  <a:extLst>
                    <a:ext uri="{FF2B5EF4-FFF2-40B4-BE49-F238E27FC236}">
                      <a16:creationId xmlns:a16="http://schemas.microsoft.com/office/drawing/2014/main" id="{AF4BB255-72AD-439B-9F46-4088D68931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Freeform 845">
                  <a:extLst>
                    <a:ext uri="{FF2B5EF4-FFF2-40B4-BE49-F238E27FC236}">
                      <a16:creationId xmlns:a16="http://schemas.microsoft.com/office/drawing/2014/main" id="{722FDBA4-EAD0-4C7F-960A-97890AD06D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846">
                  <a:extLst>
                    <a:ext uri="{FF2B5EF4-FFF2-40B4-BE49-F238E27FC236}">
                      <a16:creationId xmlns:a16="http://schemas.microsoft.com/office/drawing/2014/main" id="{7EF09F07-8F77-4E55-9BD3-C095C048B8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847">
                  <a:extLst>
                    <a:ext uri="{FF2B5EF4-FFF2-40B4-BE49-F238E27FC236}">
                      <a16:creationId xmlns:a16="http://schemas.microsoft.com/office/drawing/2014/main" id="{E7CCEA7E-7730-48ED-8A7F-1AAAD02FA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1" name="Group 848">
                <a:extLst>
                  <a:ext uri="{FF2B5EF4-FFF2-40B4-BE49-F238E27FC236}">
                    <a16:creationId xmlns:a16="http://schemas.microsoft.com/office/drawing/2014/main" id="{0AE83811-8909-43C4-A465-4F1E9E1063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4" y="3725"/>
                <a:ext cx="188" cy="453"/>
                <a:chOff x="1015" y="1859"/>
                <a:chExt cx="270" cy="651"/>
              </a:xfrm>
            </p:grpSpPr>
            <p:sp>
              <p:nvSpPr>
                <p:cNvPr id="107" name="Freeform 849">
                  <a:extLst>
                    <a:ext uri="{FF2B5EF4-FFF2-40B4-BE49-F238E27FC236}">
                      <a16:creationId xmlns:a16="http://schemas.microsoft.com/office/drawing/2014/main" id="{36EDA86D-85F2-4A43-B1C6-016093039B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850">
                  <a:extLst>
                    <a:ext uri="{FF2B5EF4-FFF2-40B4-BE49-F238E27FC236}">
                      <a16:creationId xmlns:a16="http://schemas.microsoft.com/office/drawing/2014/main" id="{29166443-564A-4DF9-8C7D-ECAD8E81E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851">
                  <a:extLst>
                    <a:ext uri="{FF2B5EF4-FFF2-40B4-BE49-F238E27FC236}">
                      <a16:creationId xmlns:a16="http://schemas.microsoft.com/office/drawing/2014/main" id="{6F6BB1EA-BAAB-44C8-B689-1B39CFC496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852">
                  <a:extLst>
                    <a:ext uri="{FF2B5EF4-FFF2-40B4-BE49-F238E27FC236}">
                      <a16:creationId xmlns:a16="http://schemas.microsoft.com/office/drawing/2014/main" id="{9271DCBA-B1F0-45F4-B7A5-4E6D3D83F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Freeform 853">
                  <a:extLst>
                    <a:ext uri="{FF2B5EF4-FFF2-40B4-BE49-F238E27FC236}">
                      <a16:creationId xmlns:a16="http://schemas.microsoft.com/office/drawing/2014/main" id="{C74EB836-4693-4933-8DD8-49605B08C4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Freeform 854">
                  <a:extLst>
                    <a:ext uri="{FF2B5EF4-FFF2-40B4-BE49-F238E27FC236}">
                      <a16:creationId xmlns:a16="http://schemas.microsoft.com/office/drawing/2014/main" id="{6908C801-660D-4671-9265-799ED3DE73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2" name="Group 855">
                <a:extLst>
                  <a:ext uri="{FF2B5EF4-FFF2-40B4-BE49-F238E27FC236}">
                    <a16:creationId xmlns:a16="http://schemas.microsoft.com/office/drawing/2014/main" id="{FA6F7E34-9645-4630-BC09-AD9EC92736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6" y="3823"/>
                <a:ext cx="406" cy="276"/>
                <a:chOff x="799" y="2002"/>
                <a:chExt cx="584" cy="398"/>
              </a:xfrm>
            </p:grpSpPr>
            <p:sp>
              <p:nvSpPr>
                <p:cNvPr id="101" name="Freeform 856">
                  <a:extLst>
                    <a:ext uri="{FF2B5EF4-FFF2-40B4-BE49-F238E27FC236}">
                      <a16:creationId xmlns:a16="http://schemas.microsoft.com/office/drawing/2014/main" id="{AF388078-2FFC-404A-AADA-65BBD5716F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857">
                  <a:extLst>
                    <a:ext uri="{FF2B5EF4-FFF2-40B4-BE49-F238E27FC236}">
                      <a16:creationId xmlns:a16="http://schemas.microsoft.com/office/drawing/2014/main" id="{C78EE0C0-648D-44A0-8FC7-4CA0CC0A29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858">
                  <a:extLst>
                    <a:ext uri="{FF2B5EF4-FFF2-40B4-BE49-F238E27FC236}">
                      <a16:creationId xmlns:a16="http://schemas.microsoft.com/office/drawing/2014/main" id="{0DEF6E5F-073E-42D1-9C28-C6BE7CEFF3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859">
                  <a:extLst>
                    <a:ext uri="{FF2B5EF4-FFF2-40B4-BE49-F238E27FC236}">
                      <a16:creationId xmlns:a16="http://schemas.microsoft.com/office/drawing/2014/main" id="{16FCD9D6-EB9D-480A-A2B3-5DD2A2C064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860">
                  <a:extLst>
                    <a:ext uri="{FF2B5EF4-FFF2-40B4-BE49-F238E27FC236}">
                      <a16:creationId xmlns:a16="http://schemas.microsoft.com/office/drawing/2014/main" id="{80333408-C845-4F1F-B57B-028DEA7B4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861">
                  <a:extLst>
                    <a:ext uri="{FF2B5EF4-FFF2-40B4-BE49-F238E27FC236}">
                      <a16:creationId xmlns:a16="http://schemas.microsoft.com/office/drawing/2014/main" id="{FD7227F6-B50C-4B62-87CA-6F191FC8F7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6" name="Group 862">
                <a:extLst>
                  <a:ext uri="{FF2B5EF4-FFF2-40B4-BE49-F238E27FC236}">
                    <a16:creationId xmlns:a16="http://schemas.microsoft.com/office/drawing/2014/main" id="{5EF55C24-8C1A-4FD1-8354-01008D7538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97" name="Freeform 869">
                  <a:extLst>
                    <a:ext uri="{FF2B5EF4-FFF2-40B4-BE49-F238E27FC236}">
                      <a16:creationId xmlns:a16="http://schemas.microsoft.com/office/drawing/2014/main" id="{470353F4-6872-4FAE-8913-0B2133D751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3" y="3933"/>
                  <a:ext cx="257" cy="149"/>
                </a:xfrm>
                <a:custGeom>
                  <a:avLst/>
                  <a:gdLst>
                    <a:gd name="T0" fmla="*/ 1 w 370"/>
                    <a:gd name="T1" fmla="*/ 1 h 214"/>
                    <a:gd name="T2" fmla="*/ 1 w 370"/>
                    <a:gd name="T3" fmla="*/ 1 h 214"/>
                    <a:gd name="T4" fmla="*/ 1 w 370"/>
                    <a:gd name="T5" fmla="*/ 1 h 214"/>
                    <a:gd name="T6" fmla="*/ 1 w 370"/>
                    <a:gd name="T7" fmla="*/ 1 h 214"/>
                    <a:gd name="T8" fmla="*/ 1 w 370"/>
                    <a:gd name="T9" fmla="*/ 0 h 214"/>
                    <a:gd name="T10" fmla="*/ 1 w 370"/>
                    <a:gd name="T11" fmla="*/ 0 h 214"/>
                    <a:gd name="T12" fmla="*/ 0 w 370"/>
                    <a:gd name="T13" fmla="*/ 1 h 214"/>
                    <a:gd name="T14" fmla="*/ 0 w 370"/>
                    <a:gd name="T15" fmla="*/ 1 h 214"/>
                    <a:gd name="T16" fmla="*/ 1 w 370"/>
                    <a:gd name="T17" fmla="*/ 1 h 214"/>
                    <a:gd name="T18" fmla="*/ 1 w 370"/>
                    <a:gd name="T19" fmla="*/ 1 h 214"/>
                    <a:gd name="T20" fmla="*/ 1 w 370"/>
                    <a:gd name="T21" fmla="*/ 1 h 214"/>
                    <a:gd name="T22" fmla="*/ 1 w 370"/>
                    <a:gd name="T23" fmla="*/ 1 h 214"/>
                    <a:gd name="T24" fmla="*/ 1 w 370"/>
                    <a:gd name="T25" fmla="*/ 1 h 21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0"/>
                    <a:gd name="T40" fmla="*/ 0 h 214"/>
                    <a:gd name="T41" fmla="*/ 370 w 370"/>
                    <a:gd name="T42" fmla="*/ 214 h 21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0" h="214">
                      <a:moveTo>
                        <a:pt x="370" y="142"/>
                      </a:moveTo>
                      <a:lnTo>
                        <a:pt x="370" y="64"/>
                      </a:lnTo>
                      <a:lnTo>
                        <a:pt x="297" y="64"/>
                      </a:lnTo>
                      <a:lnTo>
                        <a:pt x="297" y="28"/>
                      </a:lnTo>
                      <a:lnTo>
                        <a:pt x="272" y="0"/>
                      </a:lnTo>
                      <a:lnTo>
                        <a:pt x="71" y="0"/>
                      </a:lnTo>
                      <a:lnTo>
                        <a:pt x="0" y="38"/>
                      </a:lnTo>
                      <a:lnTo>
                        <a:pt x="0" y="172"/>
                      </a:lnTo>
                      <a:lnTo>
                        <a:pt x="72" y="214"/>
                      </a:lnTo>
                      <a:lnTo>
                        <a:pt x="275" y="214"/>
                      </a:lnTo>
                      <a:lnTo>
                        <a:pt x="298" y="177"/>
                      </a:lnTo>
                      <a:lnTo>
                        <a:pt x="298" y="142"/>
                      </a:lnTo>
                      <a:lnTo>
                        <a:pt x="370" y="142"/>
                      </a:lnTo>
                      <a:close/>
                    </a:path>
                  </a:pathLst>
                </a:custGeom>
                <a:solidFill>
                  <a:srgbClr val="EBDAB9">
                    <a:alpha val="788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Rectangle 863">
                  <a:extLst>
                    <a:ext uri="{FF2B5EF4-FFF2-40B4-BE49-F238E27FC236}">
                      <a16:creationId xmlns:a16="http://schemas.microsoft.com/office/drawing/2014/main" id="{E5FB8DBF-71F0-4919-ABF7-56A74B755E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99" name="Freeform 866">
                  <a:extLst>
                    <a:ext uri="{FF2B5EF4-FFF2-40B4-BE49-F238E27FC236}">
                      <a16:creationId xmlns:a16="http://schemas.microsoft.com/office/drawing/2014/main" id="{77200AA0-84FE-4848-A5CF-655541F83F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Rectangle 867">
                  <a:extLst>
                    <a:ext uri="{FF2B5EF4-FFF2-40B4-BE49-F238E27FC236}">
                      <a16:creationId xmlns:a16="http://schemas.microsoft.com/office/drawing/2014/main" id="{31BB020D-9149-45DA-8E2A-8594947D6B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1060AF4-A9A7-4517-A1E2-7F6A8C2BE085}"/>
              </a:ext>
            </a:extLst>
          </p:cNvPr>
          <p:cNvCxnSpPr>
            <a:cxnSpLocks/>
          </p:cNvCxnSpPr>
          <p:nvPr/>
        </p:nvCxnSpPr>
        <p:spPr>
          <a:xfrm flipH="1" flipV="1">
            <a:off x="2310366" y="5477773"/>
            <a:ext cx="73906" cy="6244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92">
            <a:extLst>
              <a:ext uri="{FF2B5EF4-FFF2-40B4-BE49-F238E27FC236}">
                <a16:creationId xmlns:a16="http://schemas.microsoft.com/office/drawing/2014/main" id="{ABC6C163-15C2-4A3D-A28E-32229ABDA07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17229" y="4966819"/>
            <a:ext cx="222250" cy="858838"/>
            <a:chOff x="384" y="816"/>
            <a:chExt cx="140" cy="541"/>
          </a:xfrm>
        </p:grpSpPr>
        <p:sp>
          <p:nvSpPr>
            <p:cNvPr id="26" name="Line 293">
              <a:extLst>
                <a:ext uri="{FF2B5EF4-FFF2-40B4-BE49-F238E27FC236}">
                  <a16:creationId xmlns:a16="http://schemas.microsoft.com/office/drawing/2014/main" id="{B4970DB1-4198-4EBC-BC86-6ED9506B32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94">
              <a:extLst>
                <a:ext uri="{FF2B5EF4-FFF2-40B4-BE49-F238E27FC236}">
                  <a16:creationId xmlns:a16="http://schemas.microsoft.com/office/drawing/2014/main" id="{3AA79904-5F0D-4D2E-B22A-45589520AB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95">
              <a:extLst>
                <a:ext uri="{FF2B5EF4-FFF2-40B4-BE49-F238E27FC236}">
                  <a16:creationId xmlns:a16="http://schemas.microsoft.com/office/drawing/2014/main" id="{0186269F-F45C-40B1-A18F-76690426BB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49139"/>
              </p:ext>
            </p:extLst>
          </p:nvPr>
        </p:nvGraphicFramePr>
        <p:xfrm>
          <a:off x="177800" y="165100"/>
          <a:ext cx="6997700" cy="348223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Single at Swinger Party!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fingers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area. Gun loaded, muzzle touching right mark.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Note: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Swinger S1 activated by pressure plate, PP1.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Pressure plate must be activated before engaging swinger. One procedural per shot, if not activated first. (9.9.4)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Pressure plate is part of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24 rounds,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metric, 1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F6E8E2D-E44B-451C-85F7-FEF4E6EEE04B}"/>
              </a:ext>
            </a:extLst>
          </p:cNvPr>
          <p:cNvSpPr/>
          <p:nvPr/>
        </p:nvSpPr>
        <p:spPr>
          <a:xfrm>
            <a:off x="1881845" y="7884929"/>
            <a:ext cx="685800" cy="685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292">
            <a:extLst>
              <a:ext uri="{FF2B5EF4-FFF2-40B4-BE49-F238E27FC236}">
                <a16:creationId xmlns:a16="http://schemas.microsoft.com/office/drawing/2014/main" id="{BA4B20BB-EACA-45D1-A15A-373D295D714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44507" y="5123308"/>
            <a:ext cx="222250" cy="858838"/>
            <a:chOff x="384" y="816"/>
            <a:chExt cx="140" cy="541"/>
          </a:xfrm>
        </p:grpSpPr>
        <p:sp>
          <p:nvSpPr>
            <p:cNvPr id="12" name="Line 293">
              <a:extLst>
                <a:ext uri="{FF2B5EF4-FFF2-40B4-BE49-F238E27FC236}">
                  <a16:creationId xmlns:a16="http://schemas.microsoft.com/office/drawing/2014/main" id="{B5A57D90-9769-43A1-B8A6-C74C209247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94">
              <a:extLst>
                <a:ext uri="{FF2B5EF4-FFF2-40B4-BE49-F238E27FC236}">
                  <a16:creationId xmlns:a16="http://schemas.microsoft.com/office/drawing/2014/main" id="{4E5F07E8-C610-4E79-9B3B-25FDD29E45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295">
              <a:extLst>
                <a:ext uri="{FF2B5EF4-FFF2-40B4-BE49-F238E27FC236}">
                  <a16:creationId xmlns:a16="http://schemas.microsoft.com/office/drawing/2014/main" id="{6B74880B-5585-4E56-88CC-6A75D869F7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D23F90-AE08-4AD1-BFE8-4C5D59DAC194}"/>
              </a:ext>
            </a:extLst>
          </p:cNvPr>
          <p:cNvCxnSpPr>
            <a:cxnSpLocks/>
          </p:cNvCxnSpPr>
          <p:nvPr/>
        </p:nvCxnSpPr>
        <p:spPr>
          <a:xfrm flipH="1" flipV="1">
            <a:off x="2384272" y="6102271"/>
            <a:ext cx="183372" cy="17826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reeform 6">
            <a:extLst>
              <a:ext uri="{FF2B5EF4-FFF2-40B4-BE49-F238E27FC236}">
                <a16:creationId xmlns:a16="http://schemas.microsoft.com/office/drawing/2014/main" id="{9C1F649E-9C81-442A-9BE4-BA082726A4D6}"/>
              </a:ext>
            </a:extLst>
          </p:cNvPr>
          <p:cNvSpPr>
            <a:spLocks/>
          </p:cNvSpPr>
          <p:nvPr/>
        </p:nvSpPr>
        <p:spPr bwMode="auto">
          <a:xfrm>
            <a:off x="3841970" y="5036478"/>
            <a:ext cx="1413941" cy="981972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55">
            <a:extLst>
              <a:ext uri="{FF2B5EF4-FFF2-40B4-BE49-F238E27FC236}">
                <a16:creationId xmlns:a16="http://schemas.microsoft.com/office/drawing/2014/main" id="{84164703-E137-40D3-BED6-75AEFAC13E3A}"/>
              </a:ext>
            </a:extLst>
          </p:cNvPr>
          <p:cNvSpPr>
            <a:spLocks/>
          </p:cNvSpPr>
          <p:nvPr/>
        </p:nvSpPr>
        <p:spPr bwMode="auto">
          <a:xfrm>
            <a:off x="6115185" y="6925810"/>
            <a:ext cx="271747" cy="118049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3BA55A77-9D8A-4446-A95E-D35D5A4002D1}"/>
              </a:ext>
            </a:extLst>
          </p:cNvPr>
          <p:cNvSpPr>
            <a:spLocks/>
          </p:cNvSpPr>
          <p:nvPr/>
        </p:nvSpPr>
        <p:spPr bwMode="auto">
          <a:xfrm>
            <a:off x="2310366" y="4495800"/>
            <a:ext cx="696614" cy="981972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59AE0806-0361-4518-B24E-CAD6A8A0ABD5}"/>
              </a:ext>
            </a:extLst>
          </p:cNvPr>
          <p:cNvSpPr>
            <a:spLocks/>
          </p:cNvSpPr>
          <p:nvPr/>
        </p:nvSpPr>
        <p:spPr bwMode="auto">
          <a:xfrm>
            <a:off x="1659701" y="4736721"/>
            <a:ext cx="724571" cy="1345423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132D697-1B06-4756-BD5B-DE8DEC82E169}"/>
              </a:ext>
            </a:extLst>
          </p:cNvPr>
          <p:cNvCxnSpPr>
            <a:cxnSpLocks/>
          </p:cNvCxnSpPr>
          <p:nvPr/>
        </p:nvCxnSpPr>
        <p:spPr>
          <a:xfrm flipH="1" flipV="1">
            <a:off x="3006980" y="5458115"/>
            <a:ext cx="822290" cy="5603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Freeform 55">
            <a:extLst>
              <a:ext uri="{FF2B5EF4-FFF2-40B4-BE49-F238E27FC236}">
                <a16:creationId xmlns:a16="http://schemas.microsoft.com/office/drawing/2014/main" id="{C0659082-D323-4D4E-A05A-E66AB1448841}"/>
              </a:ext>
            </a:extLst>
          </p:cNvPr>
          <p:cNvSpPr>
            <a:spLocks/>
          </p:cNvSpPr>
          <p:nvPr/>
        </p:nvSpPr>
        <p:spPr bwMode="auto">
          <a:xfrm>
            <a:off x="3553486" y="4879523"/>
            <a:ext cx="290610" cy="113487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" name="Group 13">
            <a:extLst>
              <a:ext uri="{FF2B5EF4-FFF2-40B4-BE49-F238E27FC236}">
                <a16:creationId xmlns:a16="http://schemas.microsoft.com/office/drawing/2014/main" id="{DFAEDAEA-7477-4DF3-9003-E925EE7E4499}"/>
              </a:ext>
            </a:extLst>
          </p:cNvPr>
          <p:cNvGrpSpPr>
            <a:grpSpLocks/>
          </p:cNvGrpSpPr>
          <p:nvPr/>
        </p:nvGrpSpPr>
        <p:grpSpPr bwMode="auto">
          <a:xfrm>
            <a:off x="5257499" y="4801669"/>
            <a:ext cx="393700" cy="1271588"/>
            <a:chOff x="2496" y="4380"/>
            <a:chExt cx="236" cy="690"/>
          </a:xfrm>
        </p:grpSpPr>
        <p:sp>
          <p:nvSpPr>
            <p:cNvPr id="63" name="AutoShape 14">
              <a:extLst>
                <a:ext uri="{FF2B5EF4-FFF2-40B4-BE49-F238E27FC236}">
                  <a16:creationId xmlns:a16="http://schemas.microsoft.com/office/drawing/2014/main" id="{787AF001-56A4-49D9-9CFA-31324A4C9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" name="AutoShape 15">
              <a:extLst>
                <a:ext uri="{FF2B5EF4-FFF2-40B4-BE49-F238E27FC236}">
                  <a16:creationId xmlns:a16="http://schemas.microsoft.com/office/drawing/2014/main" id="{0632CBB9-C607-4A5B-856E-9B12BC34D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9" name="Freeform 6">
            <a:extLst>
              <a:ext uri="{FF2B5EF4-FFF2-40B4-BE49-F238E27FC236}">
                <a16:creationId xmlns:a16="http://schemas.microsoft.com/office/drawing/2014/main" id="{43DD338E-ABBC-4C10-B546-811C5D0AE832}"/>
              </a:ext>
            </a:extLst>
          </p:cNvPr>
          <p:cNvSpPr>
            <a:spLocks/>
          </p:cNvSpPr>
          <p:nvPr/>
        </p:nvSpPr>
        <p:spPr bwMode="auto">
          <a:xfrm>
            <a:off x="4972186" y="7142927"/>
            <a:ext cx="1413941" cy="981972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5" name="Group 491">
            <a:extLst>
              <a:ext uri="{FF2B5EF4-FFF2-40B4-BE49-F238E27FC236}">
                <a16:creationId xmlns:a16="http://schemas.microsoft.com/office/drawing/2014/main" id="{440A3BC2-8AD9-4B9B-896E-345E4D325D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843848" y="6900679"/>
            <a:ext cx="198438" cy="984250"/>
            <a:chOff x="1799" y="2184"/>
            <a:chExt cx="125" cy="620"/>
          </a:xfrm>
        </p:grpSpPr>
        <p:grpSp>
          <p:nvGrpSpPr>
            <p:cNvPr id="66" name="Group 492">
              <a:extLst>
                <a:ext uri="{FF2B5EF4-FFF2-40B4-BE49-F238E27FC236}">
                  <a16:creationId xmlns:a16="http://schemas.microsoft.com/office/drawing/2014/main" id="{C44C8BB3-81EE-41B8-A57C-594157E61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71" name="Freeform 493">
                <a:extLst>
                  <a:ext uri="{FF2B5EF4-FFF2-40B4-BE49-F238E27FC236}">
                    <a16:creationId xmlns:a16="http://schemas.microsoft.com/office/drawing/2014/main" id="{6EBC9DF8-05ED-4EF8-917C-7A6E496F7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3 h 375"/>
                  <a:gd name="T6" fmla="*/ 1 w 173"/>
                  <a:gd name="T7" fmla="*/ 3 h 375"/>
                  <a:gd name="T8" fmla="*/ 1 w 173"/>
                  <a:gd name="T9" fmla="*/ 3 h 375"/>
                  <a:gd name="T10" fmla="*/ 1 w 173"/>
                  <a:gd name="T11" fmla="*/ 12 h 375"/>
                  <a:gd name="T12" fmla="*/ 1 w 173"/>
                  <a:gd name="T13" fmla="*/ 15 h 375"/>
                  <a:gd name="T14" fmla="*/ 1 w 173"/>
                  <a:gd name="T15" fmla="*/ 16 h 375"/>
                  <a:gd name="T16" fmla="*/ 0 w 173"/>
                  <a:gd name="T17" fmla="*/ 14 h 375"/>
                  <a:gd name="T18" fmla="*/ 0 w 173"/>
                  <a:gd name="T19" fmla="*/ 6 h 375"/>
                  <a:gd name="T20" fmla="*/ 1 w 173"/>
                  <a:gd name="T21" fmla="*/ 3 h 375"/>
                  <a:gd name="T22" fmla="*/ 1 w 173"/>
                  <a:gd name="T23" fmla="*/ 3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494">
                <a:extLst>
                  <a:ext uri="{FF2B5EF4-FFF2-40B4-BE49-F238E27FC236}">
                    <a16:creationId xmlns:a16="http://schemas.microsoft.com/office/drawing/2014/main" id="{E17FB2ED-9625-419C-84FB-956B5D64F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7" name="Group 495">
              <a:extLst>
                <a:ext uri="{FF2B5EF4-FFF2-40B4-BE49-F238E27FC236}">
                  <a16:creationId xmlns:a16="http://schemas.microsoft.com/office/drawing/2014/main" id="{A6867E06-6086-4A2C-908B-F9FDA40D94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68" name="Line 496">
                <a:extLst>
                  <a:ext uri="{FF2B5EF4-FFF2-40B4-BE49-F238E27FC236}">
                    <a16:creationId xmlns:a16="http://schemas.microsoft.com/office/drawing/2014/main" id="{162A85A5-6FE7-4951-9166-F288733070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497">
                <a:extLst>
                  <a:ext uri="{FF2B5EF4-FFF2-40B4-BE49-F238E27FC236}">
                    <a16:creationId xmlns:a16="http://schemas.microsoft.com/office/drawing/2014/main" id="{1927EBCB-B8E2-45E3-BE4F-F5D0A697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498">
                <a:extLst>
                  <a:ext uri="{FF2B5EF4-FFF2-40B4-BE49-F238E27FC236}">
                    <a16:creationId xmlns:a16="http://schemas.microsoft.com/office/drawing/2014/main" id="{BA1959FB-E739-4074-8779-793DB3861A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3" name="Rectangle 23">
            <a:extLst>
              <a:ext uri="{FF2B5EF4-FFF2-40B4-BE49-F238E27FC236}">
                <a16:creationId xmlns:a16="http://schemas.microsoft.com/office/drawing/2014/main" id="{89E08150-E8B6-4ED1-AF7C-9923DB3CE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9706" y="5260582"/>
            <a:ext cx="283406" cy="372754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E98C68A5-EF02-468E-99A1-73680C8A9167}"/>
              </a:ext>
            </a:extLst>
          </p:cNvPr>
          <p:cNvSpPr/>
          <p:nvPr/>
        </p:nvSpPr>
        <p:spPr>
          <a:xfrm>
            <a:off x="6268259" y="8116691"/>
            <a:ext cx="738304" cy="211075"/>
          </a:xfrm>
          <a:prstGeom prst="cube">
            <a:avLst>
              <a:gd name="adj" fmla="val 63703"/>
            </a:avLst>
          </a:prstGeom>
          <a:solidFill>
            <a:srgbClr val="FF9999"/>
          </a:soli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3C9993A-773A-459D-8BF5-C6344C89D96D}"/>
              </a:ext>
            </a:extLst>
          </p:cNvPr>
          <p:cNvGrpSpPr>
            <a:grpSpLocks/>
          </p:cNvGrpSpPr>
          <p:nvPr/>
        </p:nvGrpSpPr>
        <p:grpSpPr bwMode="auto">
          <a:xfrm>
            <a:off x="3218931" y="4473352"/>
            <a:ext cx="287338" cy="790575"/>
            <a:chOff x="528" y="240"/>
            <a:chExt cx="181" cy="498"/>
          </a:xfrm>
        </p:grpSpPr>
        <p:sp>
          <p:nvSpPr>
            <p:cNvPr id="124" name="Line 30">
              <a:extLst>
                <a:ext uri="{FF2B5EF4-FFF2-40B4-BE49-F238E27FC236}">
                  <a16:creationId xmlns:a16="http://schemas.microsoft.com/office/drawing/2014/main" id="{6126C6B9-8864-4972-9EC4-1069F8BE0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31">
              <a:extLst>
                <a:ext uri="{FF2B5EF4-FFF2-40B4-BE49-F238E27FC236}">
                  <a16:creationId xmlns:a16="http://schemas.microsoft.com/office/drawing/2014/main" id="{4402A70F-64B0-4F16-A72F-EF6C8C7D6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32">
              <a:extLst>
                <a:ext uri="{FF2B5EF4-FFF2-40B4-BE49-F238E27FC236}">
                  <a16:creationId xmlns:a16="http://schemas.microsoft.com/office/drawing/2014/main" id="{FE203695-2249-4A37-B15D-E38D0C0B3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FC92F3B-0C29-49DC-B2F1-4E77B946DA87}"/>
              </a:ext>
            </a:extLst>
          </p:cNvPr>
          <p:cNvCxnSpPr>
            <a:cxnSpLocks/>
          </p:cNvCxnSpPr>
          <p:nvPr/>
        </p:nvCxnSpPr>
        <p:spPr>
          <a:xfrm flipH="1" flipV="1">
            <a:off x="2564821" y="8530715"/>
            <a:ext cx="4289350" cy="400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Freeform 317">
            <a:extLst>
              <a:ext uri="{FF2B5EF4-FFF2-40B4-BE49-F238E27FC236}">
                <a16:creationId xmlns:a16="http://schemas.microsoft.com/office/drawing/2014/main" id="{E45B5C20-13F6-4F3D-A82E-F809562368D2}"/>
              </a:ext>
            </a:extLst>
          </p:cNvPr>
          <p:cNvSpPr>
            <a:spLocks/>
          </p:cNvSpPr>
          <p:nvPr/>
        </p:nvSpPr>
        <p:spPr bwMode="auto">
          <a:xfrm>
            <a:off x="1270285" y="5007633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6 h 375"/>
              <a:gd name="T6" fmla="*/ 2 w 173"/>
              <a:gd name="T7" fmla="*/ 38 h 375"/>
              <a:gd name="T8" fmla="*/ 2 w 173"/>
              <a:gd name="T9" fmla="*/ 46 h 375"/>
              <a:gd name="T10" fmla="*/ 2 w 173"/>
              <a:gd name="T11" fmla="*/ 141 h 375"/>
              <a:gd name="T12" fmla="*/ 2 w 173"/>
              <a:gd name="T13" fmla="*/ 174 h 375"/>
              <a:gd name="T14" fmla="*/ 2 w 173"/>
              <a:gd name="T15" fmla="*/ 190 h 375"/>
              <a:gd name="T16" fmla="*/ 0 w 173"/>
              <a:gd name="T17" fmla="*/ 160 h 375"/>
              <a:gd name="T18" fmla="*/ 0 w 173"/>
              <a:gd name="T19" fmla="*/ 65 h 375"/>
              <a:gd name="T20" fmla="*/ 2 w 173"/>
              <a:gd name="T21" fmla="*/ 48 h 375"/>
              <a:gd name="T22" fmla="*/ 2 w 173"/>
              <a:gd name="T23" fmla="*/ 45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5629570" y="7602333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2EBEC18-8034-4F07-B4A7-5634045BF105}"/>
              </a:ext>
            </a:extLst>
          </p:cNvPr>
          <p:cNvSpPr/>
          <p:nvPr/>
        </p:nvSpPr>
        <p:spPr>
          <a:xfrm>
            <a:off x="6245712" y="8258669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charset="0"/>
                <a:cs typeface="Times New Roman" charset="0"/>
              </a:rPr>
              <a:t>PP1</a:t>
            </a:r>
            <a:endParaRPr lang="en-US" b="1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42E04FC-0E10-4B3E-94F4-9F4B8C9CA2F2}"/>
              </a:ext>
            </a:extLst>
          </p:cNvPr>
          <p:cNvSpPr/>
          <p:nvPr/>
        </p:nvSpPr>
        <p:spPr>
          <a:xfrm>
            <a:off x="5604645" y="4543476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charset="0"/>
                <a:cs typeface="Times New Roman" charset="0"/>
              </a:rPr>
              <a:t>S1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152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164</cp:revision>
  <dcterms:created xsi:type="dcterms:W3CDTF">2002-08-21T12:11:08Z</dcterms:created>
  <dcterms:modified xsi:type="dcterms:W3CDTF">2020-03-02T02:49:16Z</dcterms:modified>
  <cp:category>Shooting</cp:category>
</cp:coreProperties>
</file>