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E0981-9019-43D3-8141-F35E0F3B5B45}" v="6" dt="2020-10-24T10:51:56.101"/>
    <p1510:client id="{560E01DB-C0ED-43C1-8B3A-367CBEC07B1F}" v="59" dt="2020-10-24T10:17:52.327"/>
    <p1510:client id="{57106D21-825D-4CE8-B8CD-90541349203C}" v="3" dt="2020-10-24T09:06:21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>
      <p:cViewPr varScale="1">
        <p:scale>
          <a:sx n="105" d="100"/>
          <a:sy n="105" d="100"/>
        </p:scale>
        <p:origin x="2888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2D4E0981-9019-43D3-8141-F35E0F3B5B45}"/>
    <pc:docChg chg="addSld delSld modSld sldOrd">
      <pc:chgData name="Matt Carlson" userId="0e792f37f00095d9" providerId="LiveId" clId="{2D4E0981-9019-43D3-8141-F35E0F3B5B45}" dt="2020-10-24T10:52:37.263" v="16" actId="20577"/>
      <pc:docMkLst>
        <pc:docMk/>
      </pc:docMkLst>
      <pc:sldChg chg="modSp add mod setBg">
        <pc:chgData name="Matt Carlson" userId="0e792f37f00095d9" providerId="LiveId" clId="{2D4E0981-9019-43D3-8141-F35E0F3B5B45}" dt="2020-10-24T10:52:37.263" v="16" actId="20577"/>
        <pc:sldMkLst>
          <pc:docMk/>
          <pc:sldMk cId="0" sldId="274"/>
        </pc:sldMkLst>
        <pc:graphicFrameChg chg="modGraphic">
          <ac:chgData name="Matt Carlson" userId="0e792f37f00095d9" providerId="LiveId" clId="{2D4E0981-9019-43D3-8141-F35E0F3B5B45}" dt="2020-10-24T10:52:37.263" v="1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  <pc:sldChg chg="add">
        <pc:chgData name="Matt Carlson" userId="0e792f37f00095d9" providerId="LiveId" clId="{2D4E0981-9019-43D3-8141-F35E0F3B5B45}" dt="2020-10-24T10:51:16.606" v="0"/>
        <pc:sldMkLst>
          <pc:docMk/>
          <pc:sldMk cId="842639663" sldId="283"/>
        </pc:sldMkLst>
      </pc:sldChg>
      <pc:sldChg chg="add del setBg">
        <pc:chgData name="Matt Carlson" userId="0e792f37f00095d9" providerId="LiveId" clId="{2D4E0981-9019-43D3-8141-F35E0F3B5B45}" dt="2020-10-24T10:51:41.403" v="4" actId="47"/>
        <pc:sldMkLst>
          <pc:docMk/>
          <pc:sldMk cId="0" sldId="284"/>
        </pc:sldMkLst>
      </pc:sldChg>
      <pc:sldChg chg="add setBg">
        <pc:chgData name="Matt Carlson" userId="0e792f37f00095d9" providerId="LiveId" clId="{2D4E0981-9019-43D3-8141-F35E0F3B5B45}" dt="2020-10-24T10:51:35.309" v="3"/>
        <pc:sldMkLst>
          <pc:docMk/>
          <pc:sldMk cId="0" sldId="285"/>
        </pc:sldMkLst>
      </pc:sldChg>
      <pc:sldChg chg="add setBg">
        <pc:chgData name="Matt Carlson" userId="0e792f37f00095d9" providerId="LiveId" clId="{2D4E0981-9019-43D3-8141-F35E0F3B5B45}" dt="2020-10-24T10:51:47.356" v="5"/>
        <pc:sldMkLst>
          <pc:docMk/>
          <pc:sldMk cId="0" sldId="286"/>
        </pc:sldMkLst>
      </pc:sldChg>
      <pc:sldChg chg="add ord setBg">
        <pc:chgData name="Matt Carlson" userId="0e792f37f00095d9" providerId="LiveId" clId="{2D4E0981-9019-43D3-8141-F35E0F3B5B45}" dt="2020-10-24T10:52:00.846" v="12"/>
        <pc:sldMkLst>
          <pc:docMk/>
          <pc:sldMk cId="0" sldId="287"/>
        </pc:sldMkLst>
      </pc:sldChg>
    </pc:docChg>
  </pc:docChgLst>
  <pc:docChgLst>
    <pc:chgData name="Matt Carlson" userId="0e792f37f00095d9" providerId="LiveId" clId="{074E2B56-2790-443E-B5EA-A74523936823}"/>
    <pc:docChg chg="undo custSel modSld">
      <pc:chgData name="Matt Carlson" userId="0e792f37f00095d9" providerId="LiveId" clId="{074E2B56-2790-443E-B5EA-A74523936823}" dt="2020-09-26T08:20:03.794" v="298" actId="1076"/>
      <pc:docMkLst>
        <pc:docMk/>
      </pc:docMkLst>
      <pc:sldChg chg="addSp delSp modSp mod">
        <pc:chgData name="Matt Carlson" userId="0e792f37f00095d9" providerId="LiveId" clId="{074E2B56-2790-443E-B5EA-A74523936823}" dt="2020-09-26T08:20:03.794" v="298" actId="1076"/>
        <pc:sldMkLst>
          <pc:docMk/>
          <pc:sldMk cId="0" sldId="274"/>
        </pc:sldMkLst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4" creationId="{FE9D3208-5A09-41A6-9159-CAB01028C533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5" creationId="{CA2C4368-286F-4D65-9079-5F932E7AAC2E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6" creationId="{B0BCD061-8C2B-4C1A-981C-AEC64F61EC79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9" creationId="{16F48128-CC0C-49CE-9F73-5765C5C406D8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" creationId="{43D54E13-A055-4294-81C0-C191A44186A5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" creationId="{A23BAFBD-B86E-4A39-B9BE-9BFAD6EB5047}"/>
          </ac:spMkLst>
        </pc:spChg>
        <pc:spChg chg="add mod or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" creationId="{019780B0-1801-4F00-9982-9D046A337DF7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" creationId="{C31F158A-4D8D-4313-9E42-EA397829CFC2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" creationId="{443BF047-8799-4564-9703-1521F23B3703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20" creationId="{87944975-712A-4246-85B4-7D3D5AB1986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64" creationId="{9937EA5F-A543-4CC2-BD8B-80938E657CBE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2" creationId="{54137797-A3AE-4CAB-BF6B-438D8E99F7AB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3" creationId="{8171B4F4-B063-4C45-A9D1-CBE2EB36190F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4" creationId="{437B57C2-459A-4DB8-B638-68849A90A29E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6" creationId="{0D2E7EE1-DDAC-43C4-AF2A-C3140E2A9D46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7" creationId="{B1B8040A-2D25-4F46-938B-3C3E1C7499D5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8" creationId="{E75749EF-D52E-427D-8D61-5FE45BABD76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8" creationId="{75C2F497-0234-4FB1-B49D-4557F81FA5D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9" creationId="{5309B3C4-19D7-49DA-8F56-B3993C4829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0" creationId="{3E79E8D7-5AD7-42C2-BB89-8E911380E6A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3" creationId="{EC7ED0A7-8762-46B4-9B35-13271DB7CD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4" creationId="{F0088CFA-2077-4BC6-88B5-807F07CDAFC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5" creationId="{6EBF1455-233B-4727-A5E3-5BADC1D9DF4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7" creationId="{573641D9-E919-4639-A33B-A5E73982F2B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8" creationId="{5CB5D010-322F-405A-8A7C-8D95B6C4BB7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9" creationId="{57B73BF4-D58A-4344-A9DA-58E5FB4AE0A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1" creationId="{718939AC-17E3-416A-B3C4-0E25384A823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2" creationId="{FF7253B8-4A1C-400D-A329-A50FAABA379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3" creationId="{D884AF41-5DFD-4395-8A31-CC3E703B374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5" creationId="{BB521E6F-2A2C-46A7-A874-735BE413D4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6" creationId="{90D7C0CA-4224-4384-98CE-14F5707A493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7" creationId="{9F4BFDDA-6F25-495F-89C2-FE9DCA4605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2" creationId="{89870500-3E6C-4113-8E72-BBC52475366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3" creationId="{D9196D5D-9047-4B34-A28C-EE72A8235C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4" creationId="{C309BA82-B05D-468E-AF30-E12491CC5B7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6" creationId="{0EBEF709-787D-49A8-921F-04949FA9B59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7" creationId="{FC91DC49-2DC0-4389-8616-9BA2D2E4A2A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8" creationId="{1C14D718-96D4-4DD8-9BA2-530D17EE01C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1" creationId="{3B5B2135-B939-4F29-BC22-ADD0492E549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2" creationId="{D69C16CA-43D9-4620-B2ED-E361DC80A3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3" creationId="{C84765E4-0ECE-49E3-BC33-2A6593C1A14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5" creationId="{F3FC2FCD-C8DD-4CBD-A40B-7E83ABBCCBA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6" creationId="{37296882-38AC-4E91-A5C4-1F789C61292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7" creationId="{ADE13DE8-71BF-4780-B7C2-1472D6DCB4E7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49" creationId="{9F1ED45E-259B-409E-B9CE-ECBE5C8B7A25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0" creationId="{C59EEF90-E352-4AB4-832B-A2A8189A4719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1" creationId="{CB91E2E6-63BA-4AFA-AA06-5B4FF23B111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3" creationId="{4C4D9E8A-EBD7-40C4-8579-FAE85F345982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4" creationId="{B6E6A170-06B6-4CB6-9FCA-819C73F886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5" creationId="{E41F3FF3-708C-419F-A0E6-90C54A58618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7" creationId="{BF76B33A-A440-44C3-9AA2-4A54C4C27D8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8" creationId="{06C7B0C6-8F96-48CE-B5A2-C2DC770BDF1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9" creationId="{AA679EA8-2750-4C7E-A1B5-03225215161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1" creationId="{2B9F3714-A56A-402E-84A7-5237BE18712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2" creationId="{C6291ECD-86B7-4B67-AE44-8D5D6C2793E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3" creationId="{C339B1B1-D0FD-462C-B559-C45FA4D02358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5" creationId="{FBEA199A-7E35-41BB-A8C2-E759B92B049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6" creationId="{090CAF54-9EDF-4133-8F5C-2F8A55B9469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7" creationId="{07751B88-038E-4681-AF34-99A9F6E835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9" creationId="{EBFE3EA3-70C5-4E5E-A4E6-9A08B0BC6B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0" creationId="{ED2DF1EF-38D4-40BD-AD0A-4136D2536BF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1" creationId="{5F3635F8-0FA7-4683-BB22-8E0EEDC081BB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3" creationId="{74FF1897-50BF-48BF-B30B-6FC8A5CE60CD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4" creationId="{1649AFC0-6296-4C80-BA46-B1D0CE99F77E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5" creationId="{C708FB6E-495D-45BC-9C9A-B16D5B963C5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7" creationId="{DA2A72A7-2597-4FCC-ABA9-1B768AD55B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8" creationId="{6DDB5CA7-C47A-479E-80D7-6887A55EA72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9" creationId="{4FD8B5F2-A22E-4430-A995-010A951F4AC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1" creationId="{CFA9BB85-04EE-4233-A4E1-492094DB51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2" creationId="{FF6A2A48-EF90-4671-A2F4-00200D2387C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4" creationId="{68D0124A-6458-414A-9E54-4EB7946C25A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5" creationId="{E048BE91-23FF-4FD5-8C96-609907549A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6" creationId="{69014F6D-722D-418D-9A19-7D725237D246}"/>
          </ac:spMkLst>
        </pc:s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7" creationId="{EBF2C90A-4BF2-4DB0-A873-F95967F48BF5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46" creationId="{8343CD00-221F-4114-BE0E-9879164CE77C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95" creationId="{B0C36058-0C09-4260-A4B6-1258686B38E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07" creationId="{631053A3-2EE5-42FE-94AF-7AAD36EC590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2" creationId="{5826866E-9815-4FFB-9965-E9795A89593F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6" creationId="{89471F71-F5BE-4BB4-AE55-34A0CBB6C4D9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0" creationId="{200D3AA7-2306-4411-9CD6-AAA7A018330B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4" creationId="{47BEF17B-7909-4A7D-9A95-A7741E2A6DF7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1" creationId="{31444C3C-49DF-4863-B7B6-422D38FDC31B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5" creationId="{9133B348-45E7-49B5-B183-75D7028F320D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0" creationId="{8637D463-A302-41A0-9BA7-1E7A5BF5F38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4" creationId="{1C2DC5E4-42D1-40E1-A179-50493A6E9A2C}"/>
          </ac:grpSpMkLst>
        </pc:grpChg>
        <pc:grpChg chg="add del mod">
          <ac:chgData name="Matt Carlson" userId="0e792f37f00095d9" providerId="LiveId" clId="{074E2B56-2790-443E-B5EA-A74523936823}" dt="2020-09-26T08:04:49.982" v="146"/>
          <ac:grpSpMkLst>
            <pc:docMk/>
            <pc:sldMk cId="0" sldId="274"/>
            <ac:grpSpMk id="248" creationId="{6BD21D7D-4494-4F9D-A6CC-7B37F7103A1C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2" creationId="{7BC4007C-0CF0-49FD-8340-4D553580B98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6" creationId="{D84F6F70-D376-4F2F-B06F-DC80A58CEC53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0" creationId="{33277367-29FF-4334-A7FD-C32EB1227576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4" creationId="{3A720F8D-F8EB-4BA2-9DB0-3F1CD9AAD020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8" creationId="{FDF1D763-7C90-4984-909B-9466E028A08D}"/>
          </ac:grpSpMkLst>
        </pc:grpChg>
        <pc:grpChg chg="add del mod">
          <ac:chgData name="Matt Carlson" userId="0e792f37f00095d9" providerId="LiveId" clId="{074E2B56-2790-443E-B5EA-A74523936823}" dt="2020-09-26T08:06:09.796" v="166" actId="478"/>
          <ac:grpSpMkLst>
            <pc:docMk/>
            <pc:sldMk cId="0" sldId="274"/>
            <ac:grpSpMk id="272" creationId="{62825A7A-1FED-4066-8D5F-6B31EEF65254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76" creationId="{100F7E9C-E429-4145-B2C0-7785547B3B4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0" creationId="{240BBFA4-29E8-44DC-B9A8-C056EA8FFDA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3" creationId="{C0AEA172-5D02-4C4B-A762-224C3574B1E8}"/>
          </ac:grpSpMkLst>
        </pc:grpChg>
        <pc:graphicFrameChg chg="mod modGraphic">
          <ac:chgData name="Matt Carlson" userId="0e792f37f00095d9" providerId="LiveId" clId="{074E2B56-2790-443E-B5EA-A74523936823}" dt="2020-09-26T08:19:22.799" v="29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074E2B56-2790-443E-B5EA-A74523936823}" dt="2020-09-26T07:23:25.191" v="4" actId="1076"/>
          <ac:picMkLst>
            <pc:docMk/>
            <pc:sldMk cId="0" sldId="274"/>
            <ac:picMk id="2" creationId="{92BF1C95-0D7F-4BCD-89C6-094F59FF8EA8}"/>
          </ac:picMkLst>
        </pc:picChg>
        <pc:picChg chg="add mod">
          <ac:chgData name="Matt Carlson" userId="0e792f37f00095d9" providerId="LiveId" clId="{074E2B56-2790-443E-B5EA-A74523936823}" dt="2020-09-26T07:23:36.035" v="10" actId="1037"/>
          <ac:picMkLst>
            <pc:docMk/>
            <pc:sldMk cId="0" sldId="274"/>
            <ac:picMk id="3" creationId="{9383CB45-2241-4F66-BB24-9A1FF6EBA2DE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4" creationId="{00000000-0000-0000-0000-000000000000}"/>
          </ac:picMkLst>
        </pc:pic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99" creationId="{2CA99E20-2095-4EEF-946B-AB05F0856B0F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0" creationId="{8BE9CA0C-3C21-455A-849F-A58B5D3B2211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1" creationId="{3E56B92E-844A-4614-9A1A-054F84F46610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2" creationId="{555F92E3-C861-4B4B-BB20-D7058AB79966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3" creationId="{39AD62B9-321A-4253-8792-6ADDC9ECAF12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4" creationId="{5FB62FBD-E17B-4862-B916-F883F1F547C8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5" creationId="{BAB2DE11-AC16-478F-9A72-0D84C22DB193}"/>
          </ac:cxnSpMkLst>
        </pc:cxnChg>
      </pc:sldChg>
    </pc:docChg>
  </pc:docChgLst>
  <pc:docChgLst>
    <pc:chgData name="Matt Carlson" userId="0e792f37f00095d9" providerId="LiveId" clId="{57106D21-825D-4CE8-B8CD-90541349203C}"/>
    <pc:docChg chg="modSld">
      <pc:chgData name="Matt Carlson" userId="0e792f37f00095d9" providerId="LiveId" clId="{57106D21-825D-4CE8-B8CD-90541349203C}" dt="2020-10-24T09:06:22.435" v="5" actId="6549"/>
      <pc:docMkLst>
        <pc:docMk/>
      </pc:docMkLst>
      <pc:sldChg chg="addSp delSp modSp mod">
        <pc:chgData name="Matt Carlson" userId="0e792f37f00095d9" providerId="LiveId" clId="{57106D21-825D-4CE8-B8CD-90541349203C}" dt="2020-10-24T09:06:22.435" v="5" actId="6549"/>
        <pc:sldMkLst>
          <pc:docMk/>
          <pc:sldMk cId="0" sldId="274"/>
        </pc:sldMkLst>
        <pc:graphicFrameChg chg="mod modGraphic">
          <ac:chgData name="Matt Carlson" userId="0e792f37f00095d9" providerId="LiveId" clId="{57106D21-825D-4CE8-B8CD-90541349203C}" dt="2020-10-24T09:06:22.435" v="5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2" creationId="{92BF1C95-0D7F-4BCD-89C6-094F59FF8EA8}"/>
          </ac:picMkLst>
        </pc:pic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3" creationId="{9383CB45-2241-4F66-BB24-9A1FF6EBA2DE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7" creationId="{8B4DD275-CF19-4143-BE2F-8268FEA0902A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8" creationId="{AAA47AF3-2596-4312-82FC-72F9B0ADA44B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9" creationId="{C978B57E-D6A4-4309-9D76-FD8E92E8DBD0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0" creationId="{83C47FB0-438F-4FC9-A80A-C79FDE8E08F9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1" creationId="{0C125D95-4E12-4DA8-BF5D-6768862CDDBE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2" creationId="{0342F02F-936B-46D4-A3E8-53B1DC59F87F}"/>
          </ac:picMkLst>
        </pc:picChg>
      </pc:sldChg>
    </pc:docChg>
  </pc:docChgLst>
  <pc:docChgLst>
    <pc:chgData name="Matt Carlson" userId="0e792f37f00095d9" providerId="LiveId" clId="{560E01DB-C0ED-43C1-8B3A-367CBEC07B1F}"/>
    <pc:docChg chg="undo redo custSel addSld delSld modSld">
      <pc:chgData name="Matt Carlson" userId="0e792f37f00095d9" providerId="LiveId" clId="{560E01DB-C0ED-43C1-8B3A-367CBEC07B1F}" dt="2020-10-24T10:19:53.775" v="343" actId="1076"/>
      <pc:docMkLst>
        <pc:docMk/>
      </pc:docMkLst>
      <pc:sldChg chg="del">
        <pc:chgData name="Matt Carlson" userId="0e792f37f00095d9" providerId="LiveId" clId="{560E01DB-C0ED-43C1-8B3A-367CBEC07B1F}" dt="2020-10-24T10:18:53.908" v="335" actId="47"/>
        <pc:sldMkLst>
          <pc:docMk/>
          <pc:sldMk cId="0" sldId="274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5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6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9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0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1"/>
        </pc:sldMkLst>
      </pc:sldChg>
      <pc:sldChg chg="addSp delSp modSp add mod setBg">
        <pc:chgData name="Matt Carlson" userId="0e792f37f00095d9" providerId="LiveId" clId="{560E01DB-C0ED-43C1-8B3A-367CBEC07B1F}" dt="2020-10-24T10:19:53.775" v="343" actId="1076"/>
        <pc:sldMkLst>
          <pc:docMk/>
          <pc:sldMk cId="4001422911" sldId="282"/>
        </pc:sldMkLst>
        <pc:spChg chg="add mod">
          <ac:chgData name="Matt Carlson" userId="0e792f37f00095d9" providerId="LiveId" clId="{560E01DB-C0ED-43C1-8B3A-367CBEC07B1F}" dt="2020-10-24T09:23:00.843" v="64" actId="1076"/>
          <ac:spMkLst>
            <pc:docMk/>
            <pc:sldMk cId="4001422911" sldId="282"/>
            <ac:spMk id="2" creationId="{DE952C0D-DFD1-4DA1-8786-BA29CB3446BB}"/>
          </ac:spMkLst>
        </pc:spChg>
        <pc:spChg chg="add mod">
          <ac:chgData name="Matt Carlson" userId="0e792f37f00095d9" providerId="LiveId" clId="{560E01DB-C0ED-43C1-8B3A-367CBEC07B1F}" dt="2020-10-24T09:44:29.459" v="173" actId="14100"/>
          <ac:spMkLst>
            <pc:docMk/>
            <pc:sldMk cId="4001422911" sldId="282"/>
            <ac:spMk id="3" creationId="{6E6173D4-CB84-4BDB-9451-DCFD572A1CE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4" creationId="{FE9D3208-5A09-41A6-9159-CAB01028C533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5" creationId="{CA2C4368-286F-4D65-9079-5F932E7AAC2E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6" creationId="{B0BCD061-8C2B-4C1A-981C-AEC64F61EC79}"/>
          </ac:spMkLst>
        </pc:spChg>
        <pc:spChg chg="add mod ord">
          <ac:chgData name="Matt Carlson" userId="0e792f37f00095d9" providerId="LiveId" clId="{560E01DB-C0ED-43C1-8B3A-367CBEC07B1F}" dt="2020-10-24T09:22:14.427" v="59" actId="14100"/>
          <ac:spMkLst>
            <pc:docMk/>
            <pc:sldMk cId="4001422911" sldId="282"/>
            <ac:spMk id="14" creationId="{79F2B15D-46C3-412E-84D3-79E7D9455B7F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19" creationId="{16F48128-CC0C-49CE-9F73-5765C5C406D8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0" creationId="{43D54E13-A055-4294-81C0-C191A44186A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1" creationId="{A23BAFBD-B86E-4A39-B9BE-9BFAD6EB504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2" creationId="{019780B0-1801-4F00-9982-9D046A337DF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3" creationId="{C31F158A-4D8D-4313-9E42-EA397829CFC2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4" creationId="{443BF047-8799-4564-9703-1521F23B3703}"/>
          </ac:spMkLst>
        </pc:spChg>
        <pc:spChg chg="add mod">
          <ac:chgData name="Matt Carlson" userId="0e792f37f00095d9" providerId="LiveId" clId="{560E01DB-C0ED-43C1-8B3A-367CBEC07B1F}" dt="2020-10-24T09:27:20.992" v="129" actId="14100"/>
          <ac:spMkLst>
            <pc:docMk/>
            <pc:sldMk cId="4001422911" sldId="282"/>
            <ac:spMk id="29" creationId="{E94C9492-A160-4BBB-8F61-7D58D20FFBE2}"/>
          </ac:spMkLst>
        </pc:spChg>
        <pc:spChg chg="add mod">
          <ac:chgData name="Matt Carlson" userId="0e792f37f00095d9" providerId="LiveId" clId="{560E01DB-C0ED-43C1-8B3A-367CBEC07B1F}" dt="2020-10-24T09:37:09.011" v="162" actId="14100"/>
          <ac:spMkLst>
            <pc:docMk/>
            <pc:sldMk cId="4001422911" sldId="282"/>
            <ac:spMk id="30" creationId="{9335D1B3-D07A-4003-887C-CE5A6D344C86}"/>
          </ac:spMkLst>
        </pc:spChg>
        <pc:spChg chg="add mod ord">
          <ac:chgData name="Matt Carlson" userId="0e792f37f00095d9" providerId="LiveId" clId="{560E01DB-C0ED-43C1-8B3A-367CBEC07B1F}" dt="2020-10-24T09:29:37.645" v="151" actId="166"/>
          <ac:spMkLst>
            <pc:docMk/>
            <pc:sldMk cId="4001422911" sldId="282"/>
            <ac:spMk id="33" creationId="{818158D0-A88B-436D-8FEB-68F24F43F38D}"/>
          </ac:spMkLst>
        </pc:spChg>
        <pc:spChg chg="add mod">
          <ac:chgData name="Matt Carlson" userId="0e792f37f00095d9" providerId="LiveId" clId="{560E01DB-C0ED-43C1-8B3A-367CBEC07B1F}" dt="2020-10-24T10:05:59.094" v="210" actId="14100"/>
          <ac:spMkLst>
            <pc:docMk/>
            <pc:sldMk cId="4001422911" sldId="282"/>
            <ac:spMk id="35" creationId="{C2924160-6DF0-4D23-A51D-BD43CB48155B}"/>
          </ac:spMkLst>
        </pc:spChg>
        <pc:spChg chg="add del">
          <ac:chgData name="Matt Carlson" userId="0e792f37f00095d9" providerId="LiveId" clId="{560E01DB-C0ED-43C1-8B3A-367CBEC07B1F}" dt="2020-10-24T10:12:17.175" v="232" actId="22"/>
          <ac:spMkLst>
            <pc:docMk/>
            <pc:sldMk cId="4001422911" sldId="282"/>
            <ac:spMk id="42" creationId="{CFE26990-778A-4907-B7B3-22BCCC88B68B}"/>
          </ac:spMkLst>
        </pc:spChg>
        <pc:spChg chg="add mod">
          <ac:chgData name="Matt Carlson" userId="0e792f37f00095d9" providerId="LiveId" clId="{560E01DB-C0ED-43C1-8B3A-367CBEC07B1F}" dt="2020-10-24T10:12:26.182" v="235" actId="14100"/>
          <ac:spMkLst>
            <pc:docMk/>
            <pc:sldMk cId="4001422911" sldId="282"/>
            <ac:spMk id="43" creationId="{B17B5E3B-DBFE-40B7-A32F-E2800106AC15}"/>
          </ac:spMkLst>
        </pc:spChg>
        <pc:spChg chg="mod">
          <ac:chgData name="Matt Carlson" userId="0e792f37f00095d9" providerId="LiveId" clId="{560E01DB-C0ED-43C1-8B3A-367CBEC07B1F}" dt="2020-10-24T09:11:57.907" v="3"/>
          <ac:spMkLst>
            <pc:docMk/>
            <pc:sldMk cId="4001422911" sldId="282"/>
            <ac:spMk id="93" creationId="{D0D2CAB3-1EB5-4B94-A36D-2E6C29AB7C3A}"/>
          </ac:spMkLst>
        </pc:spChg>
        <pc:spChg chg="mod">
          <ac:chgData name="Matt Carlson" userId="0e792f37f00095d9" providerId="LiveId" clId="{560E01DB-C0ED-43C1-8B3A-367CBEC07B1F}" dt="2020-10-24T09:49:30.522" v="184" actId="1076"/>
          <ac:spMkLst>
            <pc:docMk/>
            <pc:sldMk cId="4001422911" sldId="282"/>
            <ac:spMk id="94" creationId="{817242DE-9C63-4F85-B837-7102ECD1F436}"/>
          </ac:spMkLst>
        </pc:spChg>
        <pc:spChg chg="del mod">
          <ac:chgData name="Matt Carlson" userId="0e792f37f00095d9" providerId="LiveId" clId="{560E01DB-C0ED-43C1-8B3A-367CBEC07B1F}" dt="2020-10-24T09:12:02.531" v="5" actId="478"/>
          <ac:spMkLst>
            <pc:docMk/>
            <pc:sldMk cId="4001422911" sldId="282"/>
            <ac:spMk id="95" creationId="{4892A176-F4A0-4505-990B-DBBA86ED492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1" creationId="{B71B2836-F314-4728-9B85-71C8AB900249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2" creationId="{470BF240-99BA-4712-B3EF-541FACFED05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3" creationId="{E430A21D-0E8C-4CD6-9538-1F753DB45035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4" creationId="{6FED5BCF-06A8-468C-BB85-7D8A10D5EC2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5" creationId="{FD6421A9-7B99-4F41-B5E3-491C3064A8F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6" creationId="{D5F276DA-7E02-4ED6-9019-AA98E385A0F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7" creationId="{E77142C6-BCA8-409E-B111-D89BF8C619B1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9" creationId="{332EC314-FF05-427C-A02A-646385E20E52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1" creationId="{0D41362A-B179-4AFF-A1CC-27A68E5F2F2F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2" creationId="{05A37B09-0D64-41F5-AADB-5F3B705AFF0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3" creationId="{9A48B359-B769-49E1-9646-D5215EAF4073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4" creationId="{116FA8BA-0D76-4428-B5E2-72EB19711B36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5" creationId="{7990F653-0C4E-419D-B04F-E7779A2F4B4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6" creationId="{AF61A6FA-1A7C-4424-9339-BE18DF8FE15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8" creationId="{7A7F64DA-76C9-4478-8B50-5F983D83C19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9" creationId="{30BF1274-F16A-4548-B5BB-D1CBDD528AE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0" creationId="{6F533449-5D82-4E5D-BB5C-E40C00691740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1" creationId="{A487BB44-1407-4203-AECC-C3618EE5FE4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2" creationId="{A8E4D6D6-DDE6-410B-9B84-BC35AD2852B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3" creationId="{3594088C-1EDF-4947-BA7F-E646609D9B9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4" creationId="{22E402FC-0D1B-48DE-88F8-1CE40F0C7A35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6" creationId="{32953315-02C4-4B8A-9F1D-3B050A716762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7" creationId="{C5DB7EA0-855A-4DBC-8B26-78C9D0FF39C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5" creationId="{43E01E93-9D87-45BB-A2AB-7556AF81E42C}"/>
          </ac:spMkLst>
        </pc:spChg>
        <pc:spChg chg="mod">
          <ac:chgData name="Matt Carlson" userId="0e792f37f00095d9" providerId="LiveId" clId="{560E01DB-C0ED-43C1-8B3A-367CBEC07B1F}" dt="2020-10-24T10:16:41.428" v="244" actId="1076"/>
          <ac:spMkLst>
            <pc:docMk/>
            <pc:sldMk cId="4001422911" sldId="282"/>
            <ac:spMk id="136" creationId="{00A5F534-C8E3-416C-9AD7-C2B68FDECDE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7" creationId="{0A2CE22F-25C9-4E3E-BF5D-705A76235717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39" creationId="{C782B6DC-F202-4E5E-B183-7AAB7076BD52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40" creationId="{1C09323C-6EE5-4290-A224-4FE29ABEB668}"/>
          </ac:spMkLst>
        </pc:spChg>
        <pc:spChg chg="mod topLvl">
          <ac:chgData name="Matt Carlson" userId="0e792f37f00095d9" providerId="LiveId" clId="{560E01DB-C0ED-43C1-8B3A-367CBEC07B1F}" dt="2020-10-24T09:22:30.696" v="63" actId="14100"/>
          <ac:spMkLst>
            <pc:docMk/>
            <pc:sldMk cId="4001422911" sldId="282"/>
            <ac:spMk id="142" creationId="{73B25CBB-9E8D-4A81-9E8A-D36555305AAC}"/>
          </ac:spMkLst>
        </pc:spChg>
        <pc:spChg chg="del mod topLvl">
          <ac:chgData name="Matt Carlson" userId="0e792f37f00095d9" providerId="LiveId" clId="{560E01DB-C0ED-43C1-8B3A-367CBEC07B1F}" dt="2020-10-24T09:22:27.960" v="62" actId="478"/>
          <ac:spMkLst>
            <pc:docMk/>
            <pc:sldMk cId="4001422911" sldId="282"/>
            <ac:spMk id="143" creationId="{69DEA4BF-F4BE-4A95-9E9C-2C374CC886D1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0" creationId="{C120DA9F-A671-4310-A6DB-DA31BDA82DD5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1" creationId="{97C14A4D-D618-49C8-A09F-D3558D6B70E8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2" creationId="{81B2D4E6-D933-4692-B8C0-041AB77CC38D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3" creationId="{3F3ECCF4-C63B-4484-9D48-435E95A66267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4" creationId="{8F55CA41-B065-458A-A214-29FB8003BC6C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6" creationId="{8E3A6333-7673-461D-87A9-E09E67E28420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7" creationId="{03521ADB-5BED-48F7-BB06-ED64696C3CBF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9" creationId="{0835C980-65BC-4331-8FF4-3DAC445AB9F2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60" creationId="{8974DF18-C3FF-4F87-94EA-B911C8AB22A3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2" creationId="{4C6A7220-14F0-42C6-ABC9-DDD51B2D71DC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3" creationId="{A52AF434-598A-4564-B47F-4C039777D5EE}"/>
          </ac:spMkLst>
        </pc:spChg>
        <pc:spChg chg="mod ord">
          <ac:chgData name="Matt Carlson" userId="0e792f37f00095d9" providerId="LiveId" clId="{560E01DB-C0ED-43C1-8B3A-367CBEC07B1F}" dt="2020-10-24T09:49:54.535" v="193" actId="167"/>
          <ac:spMkLst>
            <pc:docMk/>
            <pc:sldMk cId="4001422911" sldId="282"/>
            <ac:spMk id="164" creationId="{68362A5E-8DBA-4E26-8FCB-5C217A5D840E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6" creationId="{EA5B1BC6-59D8-4151-A880-4E25DB47C4A5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7" creationId="{A34AD8F7-5736-434D-9D9E-0142C60ACAAA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8" creationId="{DA69D1B2-B697-49E5-BF1B-3018A97A4F5A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5" creationId="{B3293FB0-2834-4179-A745-651E0D0D2EA5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6" creationId="{F3AB49B2-7A0B-4A70-89D1-BF7B2BDD1D47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8" creationId="{7824F87F-31D6-4D83-A4F8-FFF33AAEA681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9" creationId="{DF489696-924B-451E-A684-ECDB43570750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3" creationId="{7BE3769F-8C18-4588-92CA-5A15B48407A5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4" creationId="{9E12DDB5-F4F6-4D0E-A228-6C579D21C4DE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5" creationId="{F9118A76-392B-40C1-AC96-E8CB5ACCAA2F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1" creationId="{7982D2F8-EE15-4E25-BA5B-947072C7809A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2" creationId="{BB1C00BE-087E-415C-A46B-87183E4A2CC4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3" creationId="{B4D212E1-C33E-4827-976B-99E0E6870012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5" creationId="{5C34D21B-CA8E-4DE0-872D-FC75EF972E48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6" creationId="{FF8B2607-1C6B-4DB7-A86C-59C7144323B9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7" creationId="{A1E0D67B-DF02-4905-AC08-643EA50B6513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0" creationId="{E93FF33E-E67B-4472-9F83-48984CA0AE72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9" creationId="{5EC92CF7-6D18-4CD7-9B9A-DF5408232665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49" creationId="{8493D7FF-475E-4CCB-A98D-2A6EB299577A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0" creationId="{60D8D9B8-FD8A-4D15-B7DF-240DFDB6D733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1" creationId="{DD638058-8CA2-4FB8-87BC-0982849B177F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3" creationId="{5DD334DA-E8C1-48C9-B486-9C93B7693837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4" creationId="{7F58CD6D-88BD-4098-A76E-1FA41693207B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7" creationId="{2A08C2B4-3F81-4C5D-94D4-FFDE07FE4E76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8" creationId="{C162710D-2EA2-4E9F-91BE-5EDE32DBAB4E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0" creationId="{4798964E-473A-49D4-9CC0-76869014D28B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1" creationId="{4C37CD27-2E04-4664-802B-16873AD67C38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3" creationId="{8384671C-DCD4-4977-A700-6E372E9BC380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4" creationId="{3078255F-225A-49BC-8BFD-FD0705897E33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7" creationId="{0E7AEB87-398E-4A03-B73E-0D58AB44F1DA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8" creationId="{2276C2B6-F054-40E2-BBBA-DD863991EEEF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9" creationId="{B067E1A4-A240-4E3B-A38A-1BC34A918DF2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3" creationId="{E28484F2-B5CF-4EF9-8517-CAC9C289D873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4" creationId="{5382E244-B01B-44FB-98D5-FCE38CC7F4F7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5" creationId="{41E1328E-00AF-4523-9B8E-340334CC7F21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7" creationId="{2D52E74A-AD4A-4261-A31A-AE4C1F6A63A8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8" creationId="{1C785F60-6750-4577-856E-7669699B665F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9" creationId="{7D5172DA-EEFD-4741-B4E5-2336D86E1EF5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1" creationId="{AFBFCC81-28E0-4576-99FF-4EFC26BD78B6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2" creationId="{36D6A11A-965B-483A-82F2-C1DE0121404F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3" creationId="{512CC67D-2910-449E-93BD-9CEB4B376B32}"/>
          </ac:spMkLst>
        </pc:spChg>
        <pc:grpChg chg="add mod">
          <ac:chgData name="Matt Carlson" userId="0e792f37f00095d9" providerId="LiveId" clId="{560E01DB-C0ED-43C1-8B3A-367CBEC07B1F}" dt="2020-10-24T09:49:24.451" v="183" actId="1076"/>
          <ac:grpSpMkLst>
            <pc:docMk/>
            <pc:sldMk cId="4001422911" sldId="282"/>
            <ac:grpSpMk id="92" creationId="{E920F8B6-4B1C-4DE5-93FD-870607C17869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0" creationId="{943C444C-7469-47FB-AF28-DB2F86EE9740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8" creationId="{237C4D2F-EDED-4C6F-AB49-4FC518C88F0E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17" creationId="{5EFEDA2B-945F-4EB8-9202-D57760CBD5D3}"/>
          </ac:grpSpMkLst>
        </pc:grpChg>
        <pc:grpChg chg="add mod">
          <ac:chgData name="Matt Carlson" userId="0e792f37f00095d9" providerId="LiveId" clId="{560E01DB-C0ED-43C1-8B3A-367CBEC07B1F}" dt="2020-10-24T09:24:21.138" v="77" actId="1076"/>
          <ac:grpSpMkLst>
            <pc:docMk/>
            <pc:sldMk cId="4001422911" sldId="282"/>
            <ac:grpSpMk id="125" creationId="{6C922526-A22A-42E2-A240-F9BA4669CA40}"/>
          </ac:grpSpMkLst>
        </pc:grpChg>
        <pc:grpChg chg="add mod">
          <ac:chgData name="Matt Carlson" userId="0e792f37f00095d9" providerId="LiveId" clId="{560E01DB-C0ED-43C1-8B3A-367CBEC07B1F}" dt="2020-10-24T09:22:04.157" v="55" actId="1076"/>
          <ac:grpSpMkLst>
            <pc:docMk/>
            <pc:sldMk cId="4001422911" sldId="282"/>
            <ac:grpSpMk id="134" creationId="{31DCB17A-54C7-4BC8-8BBB-DB5CE556DDD1}"/>
          </ac:grpSpMkLst>
        </pc:grpChg>
        <pc:grpChg chg="add mod">
          <ac:chgData name="Matt Carlson" userId="0e792f37f00095d9" providerId="LiveId" clId="{560E01DB-C0ED-43C1-8B3A-367CBEC07B1F}" dt="2020-10-24T09:22:07.046" v="57" actId="1076"/>
          <ac:grpSpMkLst>
            <pc:docMk/>
            <pc:sldMk cId="4001422911" sldId="282"/>
            <ac:grpSpMk id="138" creationId="{F8BD77D8-BBB5-4D45-8999-8B9A888909DC}"/>
          </ac:grpSpMkLst>
        </pc:grpChg>
        <pc:grpChg chg="add del mod">
          <ac:chgData name="Matt Carlson" userId="0e792f37f00095d9" providerId="LiveId" clId="{560E01DB-C0ED-43C1-8B3A-367CBEC07B1F}" dt="2020-10-24T09:22:27.960" v="62" actId="478"/>
          <ac:grpSpMkLst>
            <pc:docMk/>
            <pc:sldMk cId="4001422911" sldId="282"/>
            <ac:grpSpMk id="141" creationId="{EBE071FD-0D3F-42A3-B5C9-73B8FBB113DE}"/>
          </ac:grpSpMkLst>
        </pc:grpChg>
        <pc:grpChg chg="add del mod">
          <ac:chgData name="Matt Carlson" userId="0e792f37f00095d9" providerId="LiveId" clId="{560E01DB-C0ED-43C1-8B3A-367CBEC07B1F}" dt="2020-10-24T09:24:28.385" v="79"/>
          <ac:grpSpMkLst>
            <pc:docMk/>
            <pc:sldMk cId="4001422911" sldId="282"/>
            <ac:grpSpMk id="147" creationId="{27317E38-F341-4700-9551-464DDE029196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8" creationId="{A16D9330-EAC9-49F0-95C1-30DF918D7CE5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9" creationId="{74A2C91B-C047-4EF5-8351-59FDC7A31FEB}"/>
          </ac:grpSpMkLst>
        </pc:grpChg>
        <pc:grpChg chg="add mod">
          <ac:chgData name="Matt Carlson" userId="0e792f37f00095d9" providerId="LiveId" clId="{560E01DB-C0ED-43C1-8B3A-367CBEC07B1F}" dt="2020-10-24T09:26:14.519" v="112" actId="1076"/>
          <ac:grpSpMkLst>
            <pc:docMk/>
            <pc:sldMk cId="4001422911" sldId="282"/>
            <ac:grpSpMk id="155" creationId="{C449A130-CF3F-4422-B830-9231BDC70425}"/>
          </ac:grpSpMkLst>
        </pc:grpChg>
        <pc:grpChg chg="mod">
          <ac:chgData name="Matt Carlson" userId="0e792f37f00095d9" providerId="LiveId" clId="{560E01DB-C0ED-43C1-8B3A-367CBEC07B1F}" dt="2020-10-24T09:24:45.986" v="80"/>
          <ac:grpSpMkLst>
            <pc:docMk/>
            <pc:sldMk cId="4001422911" sldId="282"/>
            <ac:grpSpMk id="158" creationId="{9CD963D9-D3BF-4FFC-ADDE-C70D1EC58A33}"/>
          </ac:grpSpMkLst>
        </pc:grpChg>
        <pc:grpChg chg="add mod ord">
          <ac:chgData name="Matt Carlson" userId="0e792f37f00095d9" providerId="LiveId" clId="{560E01DB-C0ED-43C1-8B3A-367CBEC07B1F}" dt="2020-10-24T09:51:32.502" v="197" actId="167"/>
          <ac:grpSpMkLst>
            <pc:docMk/>
            <pc:sldMk cId="4001422911" sldId="282"/>
            <ac:grpSpMk id="161" creationId="{755E4DE3-C297-4D8F-89AE-6082F6F727FC}"/>
          </ac:grpSpMkLst>
        </pc:grpChg>
        <pc:grpChg chg="add mod">
          <ac:chgData name="Matt Carlson" userId="0e792f37f00095d9" providerId="LiveId" clId="{560E01DB-C0ED-43C1-8B3A-367CBEC07B1F}" dt="2020-10-24T10:16:24.535" v="241" actId="1076"/>
          <ac:grpSpMkLst>
            <pc:docMk/>
            <pc:sldMk cId="4001422911" sldId="282"/>
            <ac:grpSpMk id="165" creationId="{ED9683E2-6CD7-46FE-B774-A24F4599D46A}"/>
          </ac:grpSpMkLst>
        </pc:grpChg>
        <pc:grpChg chg="add mod ord">
          <ac:chgData name="Matt Carlson" userId="0e792f37f00095d9" providerId="LiveId" clId="{560E01DB-C0ED-43C1-8B3A-367CBEC07B1F}" dt="2020-10-24T09:52:09.838" v="204" actId="1076"/>
          <ac:grpSpMkLst>
            <pc:docMk/>
            <pc:sldMk cId="4001422911" sldId="282"/>
            <ac:grpSpMk id="174" creationId="{763E43A8-CE68-4434-B9C3-D2E114BCF070}"/>
          </ac:grpSpMkLst>
        </pc:grpChg>
        <pc:grpChg chg="add del mod">
          <ac:chgData name="Matt Carlson" userId="0e792f37f00095d9" providerId="LiveId" clId="{560E01DB-C0ED-43C1-8B3A-367CBEC07B1F}" dt="2020-10-24T09:26:50.975" v="122"/>
          <ac:grpSpMkLst>
            <pc:docMk/>
            <pc:sldMk cId="4001422911" sldId="282"/>
            <ac:grpSpMk id="177" creationId="{E3F36619-7987-485B-87BB-8B3EBEB2C9A7}"/>
          </ac:grpSpMkLst>
        </pc:grpChg>
        <pc:grpChg chg="add mod">
          <ac:chgData name="Matt Carlson" userId="0e792f37f00095d9" providerId="LiveId" clId="{560E01DB-C0ED-43C1-8B3A-367CBEC07B1F}" dt="2020-10-24T09:27:08.146" v="128" actId="1076"/>
          <ac:grpSpMkLst>
            <pc:docMk/>
            <pc:sldMk cId="4001422911" sldId="282"/>
            <ac:grpSpMk id="182" creationId="{A6159562-504F-4BE0-8829-5D98620AFB20}"/>
          </ac:grpSpMkLst>
        </pc:grpChg>
        <pc:grpChg chg="add mod">
          <ac:chgData name="Matt Carlson" userId="0e792f37f00095d9" providerId="LiveId" clId="{560E01DB-C0ED-43C1-8B3A-367CBEC07B1F}" dt="2020-10-24T10:19:29.355" v="342" actId="1076"/>
          <ac:grpSpMkLst>
            <pc:docMk/>
            <pc:sldMk cId="4001422911" sldId="282"/>
            <ac:grpSpMk id="190" creationId="{5446AA88-FBC5-44E5-A532-231EE1BB5AD3}"/>
          </ac:grpSpMkLst>
        </pc:grpChg>
        <pc:grpChg chg="add mod">
          <ac:chgData name="Matt Carlson" userId="0e792f37f00095d9" providerId="LiveId" clId="{560E01DB-C0ED-43C1-8B3A-367CBEC07B1F}" dt="2020-10-24T09:28:44.358" v="140" actId="1076"/>
          <ac:grpSpMkLst>
            <pc:docMk/>
            <pc:sldMk cId="4001422911" sldId="282"/>
            <ac:grpSpMk id="194" creationId="{C1927E89-F052-4965-AD1E-CDC9521DBE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07" creationId="{631053A3-2EE5-42FE-94AF-7AAD36EC590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2" creationId="{5826866E-9815-4FFB-9965-E9795A89593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6" creationId="{89471F71-F5BE-4BB4-AE55-34A0CBB6C4D9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0" creationId="{200D3AA7-2306-4411-9CD6-AAA7A018330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4" creationId="{47BEF17B-7909-4A7D-9A95-A7741E2A6DF7}"/>
          </ac:grpSpMkLst>
        </pc:grpChg>
        <pc:grpChg chg="add mod">
          <ac:chgData name="Matt Carlson" userId="0e792f37f00095d9" providerId="LiveId" clId="{560E01DB-C0ED-43C1-8B3A-367CBEC07B1F}" dt="2020-10-24T10:19:25.368" v="341" actId="1076"/>
          <ac:grpSpMkLst>
            <pc:docMk/>
            <pc:sldMk cId="4001422911" sldId="282"/>
            <ac:grpSpMk id="229" creationId="{F2470067-731A-4A30-BA38-4B2EA6E93D7A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1" creationId="{31444C3C-49DF-4863-B7B6-422D38FDC31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5" creationId="{9133B348-45E7-49B5-B183-75D7028F320D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0" creationId="{8637D463-A302-41A0-9BA7-1E7A5BF5F3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4" creationId="{1C2DC5E4-42D1-40E1-A179-50493A6E9A2C}"/>
          </ac:grpSpMkLst>
        </pc:grpChg>
        <pc:grpChg chg="add mod ord">
          <ac:chgData name="Matt Carlson" userId="0e792f37f00095d9" providerId="LiveId" clId="{560E01DB-C0ED-43C1-8B3A-367CBEC07B1F}" dt="2020-10-24T09:52:15.385" v="207" actId="167"/>
          <ac:grpSpMkLst>
            <pc:docMk/>
            <pc:sldMk cId="4001422911" sldId="282"/>
            <ac:grpSpMk id="248" creationId="{AFD94907-22D8-40AE-92F1-149BD6DD56A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2" creationId="{7BC4007C-0CF0-49FD-8340-4D553580B98C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6" creationId="{D84F6F70-D376-4F2F-B06F-DC80A58CEC5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0" creationId="{33277367-29FF-4334-A7FD-C32EB1227576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4" creationId="{3A720F8D-F8EB-4BA2-9DB0-3F1CD9AAD020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8" creationId="{FDF1D763-7C90-4984-909B-9466E028A08D}"/>
          </ac:grpSpMkLst>
        </pc:grpChg>
        <pc:grpChg chg="add mod">
          <ac:chgData name="Matt Carlson" userId="0e792f37f00095d9" providerId="LiveId" clId="{560E01DB-C0ED-43C1-8B3A-367CBEC07B1F}" dt="2020-10-24T10:06:29.382" v="214" actId="1076"/>
          <ac:grpSpMkLst>
            <pc:docMk/>
            <pc:sldMk cId="4001422911" sldId="282"/>
            <ac:grpSpMk id="272" creationId="{2B524C78-6CD3-414E-92FB-ED7E39F05CEA}"/>
          </ac:grpSpMkLst>
        </pc:grpChg>
        <pc:grpChg chg="mod">
          <ac:chgData name="Matt Carlson" userId="0e792f37f00095d9" providerId="LiveId" clId="{560E01DB-C0ED-43C1-8B3A-367CBEC07B1F}" dt="2020-10-24T10:06:21.960" v="211"/>
          <ac:grpSpMkLst>
            <pc:docMk/>
            <pc:sldMk cId="4001422911" sldId="282"/>
            <ac:grpSpMk id="275" creationId="{9F9995C5-3147-48F9-8A05-CF08D8E41CD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76" creationId="{100F7E9C-E429-4145-B2C0-7785547B3B4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0" creationId="{240BBFA4-29E8-44DC-B9A8-C056EA8FFDA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3" creationId="{C0AEA172-5D02-4C4B-A762-224C3574B1E8}"/>
          </ac:grpSpMkLst>
        </pc:grpChg>
        <pc:grpChg chg="add mod">
          <ac:chgData name="Matt Carlson" userId="0e792f37f00095d9" providerId="LiveId" clId="{560E01DB-C0ED-43C1-8B3A-367CBEC07B1F}" dt="2020-10-24T10:06:33.044" v="216" actId="1076"/>
          <ac:grpSpMkLst>
            <pc:docMk/>
            <pc:sldMk cId="4001422911" sldId="282"/>
            <ac:grpSpMk id="289" creationId="{61EFE366-7B2A-45CB-BAF4-A69FD283AFE7}"/>
          </ac:grpSpMkLst>
        </pc:grpChg>
        <pc:grpChg chg="mod">
          <ac:chgData name="Matt Carlson" userId="0e792f37f00095d9" providerId="LiveId" clId="{560E01DB-C0ED-43C1-8B3A-367CBEC07B1F}" dt="2020-10-24T10:06:30.543" v="215"/>
          <ac:grpSpMkLst>
            <pc:docMk/>
            <pc:sldMk cId="4001422911" sldId="282"/>
            <ac:grpSpMk id="292" creationId="{696FB70D-8D05-447C-82AF-1C4B04DEB456}"/>
          </ac:grpSpMkLst>
        </pc:grpChg>
        <pc:grpChg chg="add mod">
          <ac:chgData name="Matt Carlson" userId="0e792f37f00095d9" providerId="LiveId" clId="{560E01DB-C0ED-43C1-8B3A-367CBEC07B1F}" dt="2020-10-24T10:19:53.775" v="343" actId="1076"/>
          <ac:grpSpMkLst>
            <pc:docMk/>
            <pc:sldMk cId="4001422911" sldId="282"/>
            <ac:grpSpMk id="296" creationId="{59097330-E97A-491A-AA59-976F675A129D}"/>
          </ac:grpSpMkLst>
        </pc:grpChg>
        <pc:grpChg chg="add mod">
          <ac:chgData name="Matt Carlson" userId="0e792f37f00095d9" providerId="LiveId" clId="{560E01DB-C0ED-43C1-8B3A-367CBEC07B1F}" dt="2020-10-24T10:19:09.848" v="337" actId="1076"/>
          <ac:grpSpMkLst>
            <pc:docMk/>
            <pc:sldMk cId="4001422911" sldId="282"/>
            <ac:grpSpMk id="302" creationId="{B169A1B2-1412-4F2E-825E-0BCF06A5A05C}"/>
          </ac:grpSpMkLst>
        </pc:grpChg>
        <pc:grpChg chg="add mod">
          <ac:chgData name="Matt Carlson" userId="0e792f37f00095d9" providerId="LiveId" clId="{560E01DB-C0ED-43C1-8B3A-367CBEC07B1F}" dt="2020-10-24T10:16:10.629" v="240" actId="1076"/>
          <ac:grpSpMkLst>
            <pc:docMk/>
            <pc:sldMk cId="4001422911" sldId="282"/>
            <ac:grpSpMk id="306" creationId="{77F4EFDB-60B8-4CF1-8705-A5E98376192F}"/>
          </ac:grpSpMkLst>
        </pc:grpChg>
        <pc:grpChg chg="add mod">
          <ac:chgData name="Matt Carlson" userId="0e792f37f00095d9" providerId="LiveId" clId="{560E01DB-C0ED-43C1-8B3A-367CBEC07B1F}" dt="2020-10-24T10:16:29.330" v="243" actId="1076"/>
          <ac:grpSpMkLst>
            <pc:docMk/>
            <pc:sldMk cId="4001422911" sldId="282"/>
            <ac:grpSpMk id="310" creationId="{D69436E5-13DB-4ABA-8EA1-F540A655F987}"/>
          </ac:grpSpMkLst>
        </pc:grpChg>
        <pc:graphicFrameChg chg="mod modGraphic">
          <ac:chgData name="Matt Carlson" userId="0e792f37f00095d9" providerId="LiveId" clId="{560E01DB-C0ED-43C1-8B3A-367CBEC07B1F}" dt="2020-10-24T10:18:36.667" v="333" actId="20577"/>
          <ac:graphicFrameMkLst>
            <pc:docMk/>
            <pc:sldMk cId="4001422911" sldId="282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560E01DB-C0ED-43C1-8B3A-367CBEC07B1F}" dt="2020-10-24T09:44:21.286" v="170" actId="14100"/>
          <ac:cxnSpMkLst>
            <pc:docMk/>
            <pc:sldMk cId="4001422911" sldId="282"/>
            <ac:cxnSpMk id="128" creationId="{B24E2BF5-2D0C-4095-88FB-2B72F132D540}"/>
          </ac:cxnSpMkLst>
        </pc:cxnChg>
        <pc:cxnChg chg="add mod">
          <ac:chgData name="Matt Carlson" userId="0e792f37f00095d9" providerId="LiveId" clId="{560E01DB-C0ED-43C1-8B3A-367CBEC07B1F}" dt="2020-10-24T09:24:04.392" v="74" actId="14100"/>
          <ac:cxnSpMkLst>
            <pc:docMk/>
            <pc:sldMk cId="4001422911" sldId="282"/>
            <ac:cxnSpMk id="130" creationId="{825575C6-77DB-4BD7-B0B4-475684BBB079}"/>
          </ac:cxnSpMkLst>
        </pc:cxnChg>
        <pc:cxnChg chg="add del mod">
          <ac:chgData name="Matt Carlson" userId="0e792f37f00095d9" providerId="LiveId" clId="{560E01DB-C0ED-43C1-8B3A-367CBEC07B1F}" dt="2020-10-24T10:07:02.815" v="223" actId="478"/>
          <ac:cxnSpMkLst>
            <pc:docMk/>
            <pc:sldMk cId="4001422911" sldId="282"/>
            <ac:cxnSpMk id="172" creationId="{3BB78425-A485-4EE3-89CC-DAF4A62B43F2}"/>
          </ac:cxnSpMkLst>
        </pc:cxnChg>
        <pc:cxnChg chg="mod">
          <ac:chgData name="Matt Carlson" userId="0e792f37f00095d9" providerId="LiveId" clId="{560E01DB-C0ED-43C1-8B3A-367CBEC07B1F}" dt="2020-10-24T09:25:35.004" v="106" actId="14100"/>
          <ac:cxnSpMkLst>
            <pc:docMk/>
            <pc:sldMk cId="4001422911" sldId="282"/>
            <ac:cxnSpMk id="188" creationId="{8C0264D6-1235-4CE6-9B44-00C2431614F8}"/>
          </ac:cxnSpMkLst>
        </pc:cxnChg>
        <pc:cxnChg chg="add mod">
          <ac:chgData name="Matt Carlson" userId="0e792f37f00095d9" providerId="LiveId" clId="{560E01DB-C0ED-43C1-8B3A-367CBEC07B1F}" dt="2020-10-24T09:28:04.566" v="135" actId="14100"/>
          <ac:cxnSpMkLst>
            <pc:docMk/>
            <pc:sldMk cId="4001422911" sldId="282"/>
            <ac:cxnSpMk id="189" creationId="{1D175138-170D-4DB6-9F39-3AA6059C4263}"/>
          </ac:cxnSpMkLst>
        </pc:cxnChg>
        <pc:cxnChg chg="add mod">
          <ac:chgData name="Matt Carlson" userId="0e792f37f00095d9" providerId="LiveId" clId="{560E01DB-C0ED-43C1-8B3A-367CBEC07B1F}" dt="2020-10-24T09:37:09.747" v="163" actId="14100"/>
          <ac:cxnSpMkLst>
            <pc:docMk/>
            <pc:sldMk cId="4001422911" sldId="282"/>
            <ac:cxnSpMk id="198" creationId="{E8C6720D-058C-404C-97BF-A1B19756BFB9}"/>
          </ac:cxnSpMkLst>
        </pc:cxnChg>
        <pc:cxnChg chg="mod">
          <ac:chgData name="Matt Carlson" userId="0e792f37f00095d9" providerId="LiveId" clId="{560E01DB-C0ED-43C1-8B3A-367CBEC07B1F}" dt="2020-10-24T10:06:58.558" v="221" actId="14100"/>
          <ac:cxnSpMkLst>
            <pc:docMk/>
            <pc:sldMk cId="4001422911" sldId="282"/>
            <ac:cxnSpMk id="199" creationId="{2CA99E20-2095-4EEF-946B-AB05F0856B0F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0" creationId="{8BE9CA0C-3C21-455A-849F-A58B5D3B2211}"/>
          </ac:cxnSpMkLst>
        </pc:cxnChg>
        <pc:cxnChg chg="mod">
          <ac:chgData name="Matt Carlson" userId="0e792f37f00095d9" providerId="LiveId" clId="{560E01DB-C0ED-43C1-8B3A-367CBEC07B1F}" dt="2020-10-24T09:11:44.811" v="2" actId="1076"/>
          <ac:cxnSpMkLst>
            <pc:docMk/>
            <pc:sldMk cId="4001422911" sldId="282"/>
            <ac:cxnSpMk id="201" creationId="{3E56B92E-844A-4614-9A1A-054F84F46610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2" creationId="{555F92E3-C861-4B4B-BB20-D7058AB79966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3" creationId="{39AD62B9-321A-4253-8792-6ADDC9ECAF12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4" creationId="{5FB62FBD-E17B-4862-B916-F883F1F547C8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5" creationId="{BAB2DE11-AC16-478F-9A72-0D84C22DB193}"/>
          </ac:cxnSpMkLst>
        </pc:cxnChg>
        <pc:cxnChg chg="add mod">
          <ac:chgData name="Matt Carlson" userId="0e792f37f00095d9" providerId="LiveId" clId="{560E01DB-C0ED-43C1-8B3A-367CBEC07B1F}" dt="2020-10-24T09:29:33.921" v="150" actId="14100"/>
          <ac:cxnSpMkLst>
            <pc:docMk/>
            <pc:sldMk cId="4001422911" sldId="282"/>
            <ac:cxnSpMk id="211" creationId="{4580FC8B-497A-4CD6-9EE1-21FB14D52902}"/>
          </ac:cxnSpMkLst>
        </pc:cxnChg>
        <pc:cxnChg chg="add mod">
          <ac:chgData name="Matt Carlson" userId="0e792f37f00095d9" providerId="LiveId" clId="{560E01DB-C0ED-43C1-8B3A-367CBEC07B1F}" dt="2020-10-24T10:07:00.891" v="222" actId="14100"/>
          <ac:cxnSpMkLst>
            <pc:docMk/>
            <pc:sldMk cId="4001422911" sldId="282"/>
            <ac:cxnSpMk id="295" creationId="{7ED5F661-41BA-4172-AD9C-C5E2CF642BD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6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0">
            <a:extLst>
              <a:ext uri="{FF2B5EF4-FFF2-40B4-BE49-F238E27FC236}">
                <a16:creationId xmlns:a16="http://schemas.microsoft.com/office/drawing/2014/main" id="{86B38C4A-078C-47E0-9786-4A9F7ABEBE09}"/>
              </a:ext>
            </a:extLst>
          </p:cNvPr>
          <p:cNvGrpSpPr>
            <a:grpSpLocks/>
          </p:cNvGrpSpPr>
          <p:nvPr/>
        </p:nvGrpSpPr>
        <p:grpSpPr bwMode="auto">
          <a:xfrm>
            <a:off x="2944525" y="4249653"/>
            <a:ext cx="288925" cy="787400"/>
            <a:chOff x="1008" y="2592"/>
            <a:chExt cx="182" cy="496"/>
          </a:xfrm>
        </p:grpSpPr>
        <p:sp>
          <p:nvSpPr>
            <p:cNvPr id="177" name="Line 171">
              <a:extLst>
                <a:ext uri="{FF2B5EF4-FFF2-40B4-BE49-F238E27FC236}">
                  <a16:creationId xmlns:a16="http://schemas.microsoft.com/office/drawing/2014/main" id="{F79898A7-C3D7-4232-9CB7-07C6AE8F2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172">
              <a:extLst>
                <a:ext uri="{FF2B5EF4-FFF2-40B4-BE49-F238E27FC236}">
                  <a16:creationId xmlns:a16="http://schemas.microsoft.com/office/drawing/2014/main" id="{43F9BA4E-DFB0-443B-8D46-166367E9F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" name="Group 173">
              <a:extLst>
                <a:ext uri="{FF2B5EF4-FFF2-40B4-BE49-F238E27FC236}">
                  <a16:creationId xmlns:a16="http://schemas.microsoft.com/office/drawing/2014/main" id="{96A5503B-52AE-462D-9802-F5BB5BEF60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80" name="Freeform 174">
                <a:extLst>
                  <a:ext uri="{FF2B5EF4-FFF2-40B4-BE49-F238E27FC236}">
                    <a16:creationId xmlns:a16="http://schemas.microsoft.com/office/drawing/2014/main" id="{50120D67-AF28-42B0-8F76-F98728D7D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175">
                <a:extLst>
                  <a:ext uri="{FF2B5EF4-FFF2-40B4-BE49-F238E27FC236}">
                    <a16:creationId xmlns:a16="http://schemas.microsoft.com/office/drawing/2014/main" id="{508C6332-40B6-496B-A330-6BAC5697B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746"/>
                <a:ext cx="182" cy="176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29">
            <a:extLst>
              <a:ext uri="{FF2B5EF4-FFF2-40B4-BE49-F238E27FC236}">
                <a16:creationId xmlns:a16="http://schemas.microsoft.com/office/drawing/2014/main" id="{12BCE875-8202-49E6-A702-E28A85107694}"/>
              </a:ext>
            </a:extLst>
          </p:cNvPr>
          <p:cNvGrpSpPr>
            <a:grpSpLocks/>
          </p:cNvGrpSpPr>
          <p:nvPr/>
        </p:nvGrpSpPr>
        <p:grpSpPr bwMode="auto">
          <a:xfrm>
            <a:off x="2269061" y="4398962"/>
            <a:ext cx="287338" cy="790575"/>
            <a:chOff x="528" y="240"/>
            <a:chExt cx="181" cy="498"/>
          </a:xfrm>
        </p:grpSpPr>
        <p:sp>
          <p:nvSpPr>
            <p:cNvPr id="113" name="Line 30">
              <a:extLst>
                <a:ext uri="{FF2B5EF4-FFF2-40B4-BE49-F238E27FC236}">
                  <a16:creationId xmlns:a16="http://schemas.microsoft.com/office/drawing/2014/main" id="{9002EBCF-E004-4F9C-9AA9-AC2496460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1">
              <a:extLst>
                <a:ext uri="{FF2B5EF4-FFF2-40B4-BE49-F238E27FC236}">
                  <a16:creationId xmlns:a16="http://schemas.microsoft.com/office/drawing/2014/main" id="{50144656-81C4-4D7D-9E82-8F5B7883D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5B317004-ADBA-4653-A0F6-8254BFAA6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" name="Group 29">
            <a:extLst>
              <a:ext uri="{FF2B5EF4-FFF2-40B4-BE49-F238E27FC236}">
                <a16:creationId xmlns:a16="http://schemas.microsoft.com/office/drawing/2014/main" id="{3F5EAF70-4A16-4D1C-802F-1C8EBFC90366}"/>
              </a:ext>
            </a:extLst>
          </p:cNvPr>
          <p:cNvGrpSpPr>
            <a:grpSpLocks/>
          </p:cNvGrpSpPr>
          <p:nvPr/>
        </p:nvGrpSpPr>
        <p:grpSpPr bwMode="auto">
          <a:xfrm>
            <a:off x="3587116" y="4398962"/>
            <a:ext cx="287338" cy="790575"/>
            <a:chOff x="528" y="240"/>
            <a:chExt cx="181" cy="498"/>
          </a:xfrm>
        </p:grpSpPr>
        <p:sp>
          <p:nvSpPr>
            <p:cNvPr id="117" name="Line 30">
              <a:extLst>
                <a:ext uri="{FF2B5EF4-FFF2-40B4-BE49-F238E27FC236}">
                  <a16:creationId xmlns:a16="http://schemas.microsoft.com/office/drawing/2014/main" id="{56A5DA21-AF18-4F7B-ACB3-B4269EAA7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1">
              <a:extLst>
                <a:ext uri="{FF2B5EF4-FFF2-40B4-BE49-F238E27FC236}">
                  <a16:creationId xmlns:a16="http://schemas.microsoft.com/office/drawing/2014/main" id="{546E985F-B5FE-411C-82DD-C74F054E3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B8425153-5116-4EB4-8991-F34CF2144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88">
            <a:extLst>
              <a:ext uri="{FF2B5EF4-FFF2-40B4-BE49-F238E27FC236}">
                <a16:creationId xmlns:a16="http://schemas.microsoft.com/office/drawing/2014/main" id="{6AE7B335-11B2-482F-8B87-FE865900A36C}"/>
              </a:ext>
            </a:extLst>
          </p:cNvPr>
          <p:cNvGrpSpPr>
            <a:grpSpLocks/>
          </p:cNvGrpSpPr>
          <p:nvPr/>
        </p:nvGrpSpPr>
        <p:grpSpPr bwMode="auto">
          <a:xfrm>
            <a:off x="4106835" y="4460641"/>
            <a:ext cx="222250" cy="858838"/>
            <a:chOff x="384" y="816"/>
            <a:chExt cx="140" cy="541"/>
          </a:xfrm>
        </p:grpSpPr>
        <p:sp>
          <p:nvSpPr>
            <p:cNvPr id="108" name="Line 289">
              <a:extLst>
                <a:ext uri="{FF2B5EF4-FFF2-40B4-BE49-F238E27FC236}">
                  <a16:creationId xmlns:a16="http://schemas.microsoft.com/office/drawing/2014/main" id="{28662FBA-FCC1-4EC8-BAE2-53E7DBBEE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90">
              <a:extLst>
                <a:ext uri="{FF2B5EF4-FFF2-40B4-BE49-F238E27FC236}">
                  <a16:creationId xmlns:a16="http://schemas.microsoft.com/office/drawing/2014/main" id="{31BA0814-C8A5-424A-9A11-3C23AA11C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91">
              <a:extLst>
                <a:ext uri="{FF2B5EF4-FFF2-40B4-BE49-F238E27FC236}">
                  <a16:creationId xmlns:a16="http://schemas.microsoft.com/office/drawing/2014/main" id="{35BAC5F7-288F-42F1-8CF3-AE9E5E3044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292">
            <a:extLst>
              <a:ext uri="{FF2B5EF4-FFF2-40B4-BE49-F238E27FC236}">
                <a16:creationId xmlns:a16="http://schemas.microsoft.com/office/drawing/2014/main" id="{EA6838F0-474A-40A5-8C11-2C392701A5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35989" y="4459203"/>
            <a:ext cx="222250" cy="858838"/>
            <a:chOff x="384" y="816"/>
            <a:chExt cx="140" cy="541"/>
          </a:xfrm>
        </p:grpSpPr>
        <p:sp>
          <p:nvSpPr>
            <p:cNvPr id="104" name="Line 293">
              <a:extLst>
                <a:ext uri="{FF2B5EF4-FFF2-40B4-BE49-F238E27FC236}">
                  <a16:creationId xmlns:a16="http://schemas.microsoft.com/office/drawing/2014/main" id="{97140802-21FA-41C1-90D4-0069726B5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94">
              <a:extLst>
                <a:ext uri="{FF2B5EF4-FFF2-40B4-BE49-F238E27FC236}">
                  <a16:creationId xmlns:a16="http://schemas.microsoft.com/office/drawing/2014/main" id="{F6F653B9-59F8-421F-B07C-A74938E53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95">
              <a:extLst>
                <a:ext uri="{FF2B5EF4-FFF2-40B4-BE49-F238E27FC236}">
                  <a16:creationId xmlns:a16="http://schemas.microsoft.com/office/drawing/2014/main" id="{37069F6C-642E-4CD1-8D3E-AB70EB8ED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93043"/>
              </p:ext>
            </p:extLst>
          </p:nvPr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Something Wicked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</a:t>
                      </a:r>
                      <a:r>
                        <a:rPr lang="en-US" sz="1100" dirty="0"/>
                        <a:t>wrists above shoulders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uprange. Gun </a:t>
                      </a:r>
                      <a:r>
                        <a:rPr kumimoji="0" lang="en-US" sz="1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unloaded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anywhere downrange. Gun </a:t>
                      </a:r>
                      <a:r>
                        <a:rPr kumimoji="0" lang="en-US" sz="1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unloaded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" descr="Headstone grave clipart image">
            <a:extLst>
              <a:ext uri="{FF2B5EF4-FFF2-40B4-BE49-F238E27FC236}">
                <a16:creationId xmlns:a16="http://schemas.microsoft.com/office/drawing/2014/main" id="{C978B57E-D6A4-4309-9D76-FD8E92E8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83C47FB0-438F-4FC9-A80A-C79FDE8E0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eadstone grave clipart image">
            <a:extLst>
              <a:ext uri="{FF2B5EF4-FFF2-40B4-BE49-F238E27FC236}">
                <a16:creationId xmlns:a16="http://schemas.microsoft.com/office/drawing/2014/main" id="{0C125D95-4E12-4DA8-BF5D-6768862C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0342F02F-936B-46D4-A3E8-53B1DC59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" name="Group 13">
            <a:extLst>
              <a:ext uri="{FF2B5EF4-FFF2-40B4-BE49-F238E27FC236}">
                <a16:creationId xmlns:a16="http://schemas.microsoft.com/office/drawing/2014/main" id="{89A7DEF2-0524-4B7D-9A70-45DC64E98ADB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572000"/>
            <a:ext cx="393700" cy="1271588"/>
            <a:chOff x="2496" y="4380"/>
            <a:chExt cx="236" cy="690"/>
          </a:xfrm>
        </p:grpSpPr>
        <p:sp>
          <p:nvSpPr>
            <p:cNvPr id="95" name="AutoShape 14">
              <a:extLst>
                <a:ext uri="{FF2B5EF4-FFF2-40B4-BE49-F238E27FC236}">
                  <a16:creationId xmlns:a16="http://schemas.microsoft.com/office/drawing/2014/main" id="{43965F7B-0B42-430A-AFF1-73618168F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6" name="AutoShape 15">
              <a:extLst>
                <a:ext uri="{FF2B5EF4-FFF2-40B4-BE49-F238E27FC236}">
                  <a16:creationId xmlns:a16="http://schemas.microsoft.com/office/drawing/2014/main" id="{D6612888-6165-4BB0-882A-B539BC462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" name="Freeform 55">
            <a:extLst>
              <a:ext uri="{FF2B5EF4-FFF2-40B4-BE49-F238E27FC236}">
                <a16:creationId xmlns:a16="http://schemas.microsoft.com/office/drawing/2014/main" id="{6A0CC3B1-8808-4391-AF64-ABE3F4A66064}"/>
              </a:ext>
            </a:extLst>
          </p:cNvPr>
          <p:cNvSpPr>
            <a:spLocks/>
          </p:cNvSpPr>
          <p:nvPr/>
        </p:nvSpPr>
        <p:spPr bwMode="auto">
          <a:xfrm flipH="1">
            <a:off x="3657600" y="4579786"/>
            <a:ext cx="678674" cy="127795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7BB931C-6523-4BDC-B863-91C9B4F33849}"/>
              </a:ext>
            </a:extLst>
          </p:cNvPr>
          <p:cNvCxnSpPr>
            <a:cxnSpLocks/>
          </p:cNvCxnSpPr>
          <p:nvPr/>
        </p:nvCxnSpPr>
        <p:spPr>
          <a:xfrm>
            <a:off x="2686051" y="5531964"/>
            <a:ext cx="546079" cy="6203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61EC3BB-23D8-4B2D-979C-6405F403B40F}"/>
              </a:ext>
            </a:extLst>
          </p:cNvPr>
          <p:cNvCxnSpPr>
            <a:cxnSpLocks/>
          </p:cNvCxnSpPr>
          <p:nvPr/>
        </p:nvCxnSpPr>
        <p:spPr>
          <a:xfrm flipV="1">
            <a:off x="2461992" y="5539711"/>
            <a:ext cx="228822" cy="1707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E27FEE-4071-4A95-AD62-BC139B598511}"/>
              </a:ext>
            </a:extLst>
          </p:cNvPr>
          <p:cNvCxnSpPr>
            <a:cxnSpLocks/>
          </p:cNvCxnSpPr>
          <p:nvPr/>
        </p:nvCxnSpPr>
        <p:spPr>
          <a:xfrm>
            <a:off x="2315355" y="6647258"/>
            <a:ext cx="740149" cy="8911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08369B0-5F54-4AB5-B4CB-6809B977F5DE}"/>
              </a:ext>
            </a:extLst>
          </p:cNvPr>
          <p:cNvCxnSpPr>
            <a:cxnSpLocks/>
          </p:cNvCxnSpPr>
          <p:nvPr/>
        </p:nvCxnSpPr>
        <p:spPr>
          <a:xfrm flipH="1" flipV="1">
            <a:off x="2450224" y="5694567"/>
            <a:ext cx="759622" cy="4692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C2B93F2-B79B-468B-A120-13FF27BE922D}"/>
              </a:ext>
            </a:extLst>
          </p:cNvPr>
          <p:cNvCxnSpPr>
            <a:cxnSpLocks/>
          </p:cNvCxnSpPr>
          <p:nvPr/>
        </p:nvCxnSpPr>
        <p:spPr>
          <a:xfrm flipH="1" flipV="1">
            <a:off x="2318293" y="6623649"/>
            <a:ext cx="81965" cy="8373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AD58993-3BA4-45CA-946A-AAACCE553DEB}"/>
              </a:ext>
            </a:extLst>
          </p:cNvPr>
          <p:cNvCxnSpPr>
            <a:cxnSpLocks/>
          </p:cNvCxnSpPr>
          <p:nvPr/>
        </p:nvCxnSpPr>
        <p:spPr>
          <a:xfrm flipV="1">
            <a:off x="1672042" y="8310016"/>
            <a:ext cx="789950" cy="245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reeform 55">
            <a:extLst>
              <a:ext uri="{FF2B5EF4-FFF2-40B4-BE49-F238E27FC236}">
                <a16:creationId xmlns:a16="http://schemas.microsoft.com/office/drawing/2014/main" id="{40E7BAA8-87B1-430F-B07D-71FBAC5D5545}"/>
              </a:ext>
            </a:extLst>
          </p:cNvPr>
          <p:cNvSpPr>
            <a:spLocks/>
          </p:cNvSpPr>
          <p:nvPr/>
        </p:nvSpPr>
        <p:spPr bwMode="auto">
          <a:xfrm flipH="1">
            <a:off x="3348669" y="5124865"/>
            <a:ext cx="236019" cy="182873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288">
            <a:extLst>
              <a:ext uri="{FF2B5EF4-FFF2-40B4-BE49-F238E27FC236}">
                <a16:creationId xmlns:a16="http://schemas.microsoft.com/office/drawing/2014/main" id="{EFB227A1-8ABE-482B-BD51-614372F54D03}"/>
              </a:ext>
            </a:extLst>
          </p:cNvPr>
          <p:cNvGrpSpPr>
            <a:grpSpLocks/>
          </p:cNvGrpSpPr>
          <p:nvPr/>
        </p:nvGrpSpPr>
        <p:grpSpPr bwMode="auto">
          <a:xfrm>
            <a:off x="4322956" y="5768606"/>
            <a:ext cx="222250" cy="858838"/>
            <a:chOff x="384" y="816"/>
            <a:chExt cx="140" cy="541"/>
          </a:xfrm>
        </p:grpSpPr>
        <p:sp>
          <p:nvSpPr>
            <p:cNvPr id="137" name="Line 289">
              <a:extLst>
                <a:ext uri="{FF2B5EF4-FFF2-40B4-BE49-F238E27FC236}">
                  <a16:creationId xmlns:a16="http://schemas.microsoft.com/office/drawing/2014/main" id="{651A029E-76C5-47C9-8CDE-0A2C68930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290">
              <a:extLst>
                <a:ext uri="{FF2B5EF4-FFF2-40B4-BE49-F238E27FC236}">
                  <a16:creationId xmlns:a16="http://schemas.microsoft.com/office/drawing/2014/main" id="{9F27BB99-F938-4466-967A-8675934AF7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291">
              <a:extLst>
                <a:ext uri="{FF2B5EF4-FFF2-40B4-BE49-F238E27FC236}">
                  <a16:creationId xmlns:a16="http://schemas.microsoft.com/office/drawing/2014/main" id="{3CD64129-D519-49A7-8919-74C158D2B5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55">
            <a:extLst>
              <a:ext uri="{FF2B5EF4-FFF2-40B4-BE49-F238E27FC236}">
                <a16:creationId xmlns:a16="http://schemas.microsoft.com/office/drawing/2014/main" id="{E0B6AC2D-1233-41C6-B4ED-C035DFC11FD6}"/>
              </a:ext>
            </a:extLst>
          </p:cNvPr>
          <p:cNvSpPr>
            <a:spLocks/>
          </p:cNvSpPr>
          <p:nvPr/>
        </p:nvSpPr>
        <p:spPr bwMode="auto">
          <a:xfrm flipH="1">
            <a:off x="3499938" y="6809626"/>
            <a:ext cx="236019" cy="182873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06C6535-3CCA-4B56-A35F-CA8548AC6FFB}"/>
              </a:ext>
            </a:extLst>
          </p:cNvPr>
          <p:cNvCxnSpPr>
            <a:cxnSpLocks/>
          </p:cNvCxnSpPr>
          <p:nvPr/>
        </p:nvCxnSpPr>
        <p:spPr>
          <a:xfrm flipH="1" flipV="1">
            <a:off x="1674484" y="8553239"/>
            <a:ext cx="219390" cy="6707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61B822-9F7C-4663-BFC7-0ED2FD8053B2}"/>
              </a:ext>
            </a:extLst>
          </p:cNvPr>
          <p:cNvCxnSpPr>
            <a:cxnSpLocks/>
          </p:cNvCxnSpPr>
          <p:nvPr/>
        </p:nvCxnSpPr>
        <p:spPr>
          <a:xfrm flipH="1" flipV="1">
            <a:off x="2461992" y="8293775"/>
            <a:ext cx="565074" cy="9356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Group 292">
            <a:extLst>
              <a:ext uri="{FF2B5EF4-FFF2-40B4-BE49-F238E27FC236}">
                <a16:creationId xmlns:a16="http://schemas.microsoft.com/office/drawing/2014/main" id="{7CF33CED-9834-458A-9489-B144546A638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26262" y="4970093"/>
            <a:ext cx="222250" cy="858838"/>
            <a:chOff x="384" y="816"/>
            <a:chExt cx="140" cy="541"/>
          </a:xfrm>
        </p:grpSpPr>
        <p:sp>
          <p:nvSpPr>
            <p:cNvPr id="157" name="Line 293">
              <a:extLst>
                <a:ext uri="{FF2B5EF4-FFF2-40B4-BE49-F238E27FC236}">
                  <a16:creationId xmlns:a16="http://schemas.microsoft.com/office/drawing/2014/main" id="{DBB16C11-B7B8-4578-AE21-21196C185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94">
              <a:extLst>
                <a:ext uri="{FF2B5EF4-FFF2-40B4-BE49-F238E27FC236}">
                  <a16:creationId xmlns:a16="http://schemas.microsoft.com/office/drawing/2014/main" id="{64B7FFEB-8D46-4C7C-A55A-31AE05A5B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295">
              <a:extLst>
                <a:ext uri="{FF2B5EF4-FFF2-40B4-BE49-F238E27FC236}">
                  <a16:creationId xmlns:a16="http://schemas.microsoft.com/office/drawing/2014/main" id="{67722330-A41A-4117-AB06-3EF885A9E9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" name="Group 288">
            <a:extLst>
              <a:ext uri="{FF2B5EF4-FFF2-40B4-BE49-F238E27FC236}">
                <a16:creationId xmlns:a16="http://schemas.microsoft.com/office/drawing/2014/main" id="{401EE481-9464-492E-AAB5-39CF65C9A8B9}"/>
              </a:ext>
            </a:extLst>
          </p:cNvPr>
          <p:cNvGrpSpPr>
            <a:grpSpLocks/>
          </p:cNvGrpSpPr>
          <p:nvPr/>
        </p:nvGrpSpPr>
        <p:grpSpPr bwMode="auto">
          <a:xfrm>
            <a:off x="4651149" y="7754726"/>
            <a:ext cx="222250" cy="858838"/>
            <a:chOff x="384" y="816"/>
            <a:chExt cx="140" cy="541"/>
          </a:xfrm>
        </p:grpSpPr>
        <p:sp>
          <p:nvSpPr>
            <p:cNvPr id="173" name="Line 289">
              <a:extLst>
                <a:ext uri="{FF2B5EF4-FFF2-40B4-BE49-F238E27FC236}">
                  <a16:creationId xmlns:a16="http://schemas.microsoft.com/office/drawing/2014/main" id="{30BE8B0D-A958-4F7C-AC5B-418AA1F17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90">
              <a:extLst>
                <a:ext uri="{FF2B5EF4-FFF2-40B4-BE49-F238E27FC236}">
                  <a16:creationId xmlns:a16="http://schemas.microsoft.com/office/drawing/2014/main" id="{2B44F242-3D60-44C7-88BB-D15C6019E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291">
              <a:extLst>
                <a:ext uri="{FF2B5EF4-FFF2-40B4-BE49-F238E27FC236}">
                  <a16:creationId xmlns:a16="http://schemas.microsoft.com/office/drawing/2014/main" id="{BCEB9A0F-9DFD-4E63-9D71-9A0E7AC05F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" name="Group 336">
            <a:extLst>
              <a:ext uri="{FF2B5EF4-FFF2-40B4-BE49-F238E27FC236}">
                <a16:creationId xmlns:a16="http://schemas.microsoft.com/office/drawing/2014/main" id="{5DA1EA7C-298C-4921-A242-2F515421D402}"/>
              </a:ext>
            </a:extLst>
          </p:cNvPr>
          <p:cNvGrpSpPr>
            <a:grpSpLocks/>
          </p:cNvGrpSpPr>
          <p:nvPr/>
        </p:nvGrpSpPr>
        <p:grpSpPr bwMode="auto">
          <a:xfrm>
            <a:off x="1663371" y="4876761"/>
            <a:ext cx="227013" cy="869950"/>
            <a:chOff x="1104" y="768"/>
            <a:chExt cx="143" cy="548"/>
          </a:xfrm>
        </p:grpSpPr>
        <p:sp>
          <p:nvSpPr>
            <p:cNvPr id="183" name="Line 337">
              <a:extLst>
                <a:ext uri="{FF2B5EF4-FFF2-40B4-BE49-F238E27FC236}">
                  <a16:creationId xmlns:a16="http://schemas.microsoft.com/office/drawing/2014/main" id="{77B53222-60E0-43BC-B36D-411D15B72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338">
              <a:extLst>
                <a:ext uri="{FF2B5EF4-FFF2-40B4-BE49-F238E27FC236}">
                  <a16:creationId xmlns:a16="http://schemas.microsoft.com/office/drawing/2014/main" id="{3A23E4BE-3F5D-49AA-AE74-CB8A81A8A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5" name="Group 339">
              <a:extLst>
                <a:ext uri="{FF2B5EF4-FFF2-40B4-BE49-F238E27FC236}">
                  <a16:creationId xmlns:a16="http://schemas.microsoft.com/office/drawing/2014/main" id="{5F9835EF-8F34-4E82-A2AB-12EE16B93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86" name="Freeform 340">
                <a:extLst>
                  <a:ext uri="{FF2B5EF4-FFF2-40B4-BE49-F238E27FC236}">
                    <a16:creationId xmlns:a16="http://schemas.microsoft.com/office/drawing/2014/main" id="{457F3564-EEF6-4775-9731-677FB7AE9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341">
                <a:extLst>
                  <a:ext uri="{FF2B5EF4-FFF2-40B4-BE49-F238E27FC236}">
                    <a16:creationId xmlns:a16="http://schemas.microsoft.com/office/drawing/2014/main" id="{EF7F6CB3-2B26-4DD9-A5B0-9607D3C7D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923"/>
                <a:ext cx="143" cy="211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9" name="Group 336">
            <a:extLst>
              <a:ext uri="{FF2B5EF4-FFF2-40B4-BE49-F238E27FC236}">
                <a16:creationId xmlns:a16="http://schemas.microsoft.com/office/drawing/2014/main" id="{ADBE5961-B29C-4AFC-8DDF-25216B284FBB}"/>
              </a:ext>
            </a:extLst>
          </p:cNvPr>
          <p:cNvGrpSpPr>
            <a:grpSpLocks/>
          </p:cNvGrpSpPr>
          <p:nvPr/>
        </p:nvGrpSpPr>
        <p:grpSpPr bwMode="auto">
          <a:xfrm>
            <a:off x="1307475" y="5982852"/>
            <a:ext cx="227013" cy="869950"/>
            <a:chOff x="1104" y="768"/>
            <a:chExt cx="143" cy="548"/>
          </a:xfrm>
        </p:grpSpPr>
        <p:sp>
          <p:nvSpPr>
            <p:cNvPr id="190" name="Line 337">
              <a:extLst>
                <a:ext uri="{FF2B5EF4-FFF2-40B4-BE49-F238E27FC236}">
                  <a16:creationId xmlns:a16="http://schemas.microsoft.com/office/drawing/2014/main" id="{5526A1D6-5089-4CEB-AC13-D67EA7571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338">
              <a:extLst>
                <a:ext uri="{FF2B5EF4-FFF2-40B4-BE49-F238E27FC236}">
                  <a16:creationId xmlns:a16="http://schemas.microsoft.com/office/drawing/2014/main" id="{F8A4C239-F3C3-4CCF-822C-4D8687F40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2" name="Group 339">
              <a:extLst>
                <a:ext uri="{FF2B5EF4-FFF2-40B4-BE49-F238E27FC236}">
                  <a16:creationId xmlns:a16="http://schemas.microsoft.com/office/drawing/2014/main" id="{368EEDEB-BFA8-442F-A7F2-C2E835D9B0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93" name="Freeform 340">
                <a:extLst>
                  <a:ext uri="{FF2B5EF4-FFF2-40B4-BE49-F238E27FC236}">
                    <a16:creationId xmlns:a16="http://schemas.microsoft.com/office/drawing/2014/main" id="{DAC9990C-27FB-4F1C-B937-B00820036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341">
                <a:extLst>
                  <a:ext uri="{FF2B5EF4-FFF2-40B4-BE49-F238E27FC236}">
                    <a16:creationId xmlns:a16="http://schemas.microsoft.com/office/drawing/2014/main" id="{283B2CBC-D71B-4693-9498-98612C93B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923"/>
                <a:ext cx="143" cy="211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5" name="Group 342">
            <a:extLst>
              <a:ext uri="{FF2B5EF4-FFF2-40B4-BE49-F238E27FC236}">
                <a16:creationId xmlns:a16="http://schemas.microsoft.com/office/drawing/2014/main" id="{245FD385-3830-477C-A798-8F4A8EC4AF8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44433" y="4894526"/>
            <a:ext cx="227013" cy="869950"/>
            <a:chOff x="1104" y="768"/>
            <a:chExt cx="143" cy="548"/>
          </a:xfrm>
        </p:grpSpPr>
        <p:sp>
          <p:nvSpPr>
            <p:cNvPr id="196" name="Line 343">
              <a:extLst>
                <a:ext uri="{FF2B5EF4-FFF2-40B4-BE49-F238E27FC236}">
                  <a16:creationId xmlns:a16="http://schemas.microsoft.com/office/drawing/2014/main" id="{CB721AFE-5AE9-4303-8EF8-BDF29FF27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344">
              <a:extLst>
                <a:ext uri="{FF2B5EF4-FFF2-40B4-BE49-F238E27FC236}">
                  <a16:creationId xmlns:a16="http://schemas.microsoft.com/office/drawing/2014/main" id="{B657CD93-3EC1-4E51-BEBB-7EA2D17AE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345">
              <a:extLst>
                <a:ext uri="{FF2B5EF4-FFF2-40B4-BE49-F238E27FC236}">
                  <a16:creationId xmlns:a16="http://schemas.microsoft.com/office/drawing/2014/main" id="{BD11CE49-7592-45FE-A95A-741CF1DC18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206" name="Freeform 346">
                <a:extLst>
                  <a:ext uri="{FF2B5EF4-FFF2-40B4-BE49-F238E27FC236}">
                    <a16:creationId xmlns:a16="http://schemas.microsoft.com/office/drawing/2014/main" id="{C0E3C9BF-A6D0-4E15-AA18-64E0785B1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347">
                <a:extLst>
                  <a:ext uri="{FF2B5EF4-FFF2-40B4-BE49-F238E27FC236}">
                    <a16:creationId xmlns:a16="http://schemas.microsoft.com/office/drawing/2014/main" id="{EDE9D829-2DA6-45B3-8EA5-1AAF9B00E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935"/>
                <a:ext cx="143" cy="199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8" name="Group 342">
            <a:extLst>
              <a:ext uri="{FF2B5EF4-FFF2-40B4-BE49-F238E27FC236}">
                <a16:creationId xmlns:a16="http://schemas.microsoft.com/office/drawing/2014/main" id="{AE7FDF58-6A52-4D96-BB06-5464A5556E8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71446" y="5851659"/>
            <a:ext cx="227013" cy="869950"/>
            <a:chOff x="1104" y="768"/>
            <a:chExt cx="143" cy="548"/>
          </a:xfrm>
        </p:grpSpPr>
        <p:sp>
          <p:nvSpPr>
            <p:cNvPr id="229" name="Line 343">
              <a:extLst>
                <a:ext uri="{FF2B5EF4-FFF2-40B4-BE49-F238E27FC236}">
                  <a16:creationId xmlns:a16="http://schemas.microsoft.com/office/drawing/2014/main" id="{C353C924-DC85-45E5-A58B-F43DBC630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344">
              <a:extLst>
                <a:ext uri="{FF2B5EF4-FFF2-40B4-BE49-F238E27FC236}">
                  <a16:creationId xmlns:a16="http://schemas.microsoft.com/office/drawing/2014/main" id="{22787C0A-F71C-4900-8A21-ED3F52D7F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9" name="Group 345">
              <a:extLst>
                <a:ext uri="{FF2B5EF4-FFF2-40B4-BE49-F238E27FC236}">
                  <a16:creationId xmlns:a16="http://schemas.microsoft.com/office/drawing/2014/main" id="{2DBC2693-E932-4E72-B7B1-9DD2EA996D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248" name="Freeform 346">
                <a:extLst>
                  <a:ext uri="{FF2B5EF4-FFF2-40B4-BE49-F238E27FC236}">
                    <a16:creationId xmlns:a16="http://schemas.microsoft.com/office/drawing/2014/main" id="{C874D092-7CA8-42B3-B028-0F0038C69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47">
                <a:extLst>
                  <a:ext uri="{FF2B5EF4-FFF2-40B4-BE49-F238E27FC236}">
                    <a16:creationId xmlns:a16="http://schemas.microsoft.com/office/drawing/2014/main" id="{CCB77582-AC24-4BF7-AF60-543476CDA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935"/>
                <a:ext cx="143" cy="199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0" name="Group 342">
            <a:extLst>
              <a:ext uri="{FF2B5EF4-FFF2-40B4-BE49-F238E27FC236}">
                <a16:creationId xmlns:a16="http://schemas.microsoft.com/office/drawing/2014/main" id="{2B95670F-AB66-4952-8343-5F113CAF64E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0154" y="7638504"/>
            <a:ext cx="227013" cy="869950"/>
            <a:chOff x="1104" y="768"/>
            <a:chExt cx="143" cy="548"/>
          </a:xfrm>
        </p:grpSpPr>
        <p:sp>
          <p:nvSpPr>
            <p:cNvPr id="251" name="Line 343">
              <a:extLst>
                <a:ext uri="{FF2B5EF4-FFF2-40B4-BE49-F238E27FC236}">
                  <a16:creationId xmlns:a16="http://schemas.microsoft.com/office/drawing/2014/main" id="{94AFA114-66D6-4C20-BEC5-6D8314BD1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344">
              <a:extLst>
                <a:ext uri="{FF2B5EF4-FFF2-40B4-BE49-F238E27FC236}">
                  <a16:creationId xmlns:a16="http://schemas.microsoft.com/office/drawing/2014/main" id="{261E5AA0-E922-473F-99BC-D525D3F01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3" name="Group 345">
              <a:extLst>
                <a:ext uri="{FF2B5EF4-FFF2-40B4-BE49-F238E27FC236}">
                  <a16:creationId xmlns:a16="http://schemas.microsoft.com/office/drawing/2014/main" id="{50396577-2F58-4489-8D20-AFFD3A453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274" name="Freeform 346">
                <a:extLst>
                  <a:ext uri="{FF2B5EF4-FFF2-40B4-BE49-F238E27FC236}">
                    <a16:creationId xmlns:a16="http://schemas.microsoft.com/office/drawing/2014/main" id="{ACD4E91E-56ED-49AD-950A-11FE1E528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47">
                <a:extLst>
                  <a:ext uri="{FF2B5EF4-FFF2-40B4-BE49-F238E27FC236}">
                    <a16:creationId xmlns:a16="http://schemas.microsoft.com/office/drawing/2014/main" id="{60C29D60-5117-4693-9BDB-3AEFF66CB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935"/>
                <a:ext cx="143" cy="199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7EF22102-3826-4DA6-8A2F-BFFB3FE7C2A7}"/>
              </a:ext>
            </a:extLst>
          </p:cNvPr>
          <p:cNvCxnSpPr>
            <a:cxnSpLocks/>
          </p:cNvCxnSpPr>
          <p:nvPr/>
        </p:nvCxnSpPr>
        <p:spPr>
          <a:xfrm>
            <a:off x="1887209" y="9232303"/>
            <a:ext cx="1150126" cy="72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3">
            <a:extLst>
              <a:ext uri="{FF2B5EF4-FFF2-40B4-BE49-F238E27FC236}">
                <a16:creationId xmlns:a16="http://schemas.microsoft.com/office/drawing/2014/main" id="{2D780412-4E78-4483-ACF7-767230A8A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021" y="906244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97" name="Group 292">
            <a:extLst>
              <a:ext uri="{FF2B5EF4-FFF2-40B4-BE49-F238E27FC236}">
                <a16:creationId xmlns:a16="http://schemas.microsoft.com/office/drawing/2014/main" id="{CAAD2BD6-81FE-B545-ACB2-2D6F0B95DD7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0042" y="6091674"/>
            <a:ext cx="222250" cy="858838"/>
            <a:chOff x="384" y="816"/>
            <a:chExt cx="140" cy="541"/>
          </a:xfrm>
        </p:grpSpPr>
        <p:sp>
          <p:nvSpPr>
            <p:cNvPr id="98" name="Line 293">
              <a:extLst>
                <a:ext uri="{FF2B5EF4-FFF2-40B4-BE49-F238E27FC236}">
                  <a16:creationId xmlns:a16="http://schemas.microsoft.com/office/drawing/2014/main" id="{86ED9DC9-2E13-994D-9B0F-A6801A4DF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94">
              <a:extLst>
                <a:ext uri="{FF2B5EF4-FFF2-40B4-BE49-F238E27FC236}">
                  <a16:creationId xmlns:a16="http://schemas.microsoft.com/office/drawing/2014/main" id="{F6B0C838-A092-CB4C-9A79-6058CC96C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295">
              <a:extLst>
                <a:ext uri="{FF2B5EF4-FFF2-40B4-BE49-F238E27FC236}">
                  <a16:creationId xmlns:a16="http://schemas.microsoft.com/office/drawing/2014/main" id="{51A3BBEC-471C-DE46-892D-FCA54BF015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92">
            <a:extLst>
              <a:ext uri="{FF2B5EF4-FFF2-40B4-BE49-F238E27FC236}">
                <a16:creationId xmlns:a16="http://schemas.microsoft.com/office/drawing/2014/main" id="{FDE77F51-50E5-DF40-97A0-4F0337F3D13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3884" y="7715925"/>
            <a:ext cx="222250" cy="858838"/>
            <a:chOff x="384" y="816"/>
            <a:chExt cx="140" cy="541"/>
          </a:xfrm>
        </p:grpSpPr>
        <p:sp>
          <p:nvSpPr>
            <p:cNvPr id="102" name="Line 293">
              <a:extLst>
                <a:ext uri="{FF2B5EF4-FFF2-40B4-BE49-F238E27FC236}">
                  <a16:creationId xmlns:a16="http://schemas.microsoft.com/office/drawing/2014/main" id="{B50A9BFA-4650-FA47-B021-DF044CA9B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94">
              <a:extLst>
                <a:ext uri="{FF2B5EF4-FFF2-40B4-BE49-F238E27FC236}">
                  <a16:creationId xmlns:a16="http://schemas.microsoft.com/office/drawing/2014/main" id="{F4F16621-FEEB-C94F-B688-19406D717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95">
              <a:extLst>
                <a:ext uri="{FF2B5EF4-FFF2-40B4-BE49-F238E27FC236}">
                  <a16:creationId xmlns:a16="http://schemas.microsoft.com/office/drawing/2014/main" id="{5749A8E2-31B6-FA44-8ABE-03CE96683B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292">
            <a:extLst>
              <a:ext uri="{FF2B5EF4-FFF2-40B4-BE49-F238E27FC236}">
                <a16:creationId xmlns:a16="http://schemas.microsoft.com/office/drawing/2014/main" id="{B6E84E62-106E-9B4F-AFA2-E189D6872D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9922" y="8226245"/>
            <a:ext cx="222250" cy="858838"/>
            <a:chOff x="384" y="816"/>
            <a:chExt cx="140" cy="541"/>
          </a:xfrm>
        </p:grpSpPr>
        <p:sp>
          <p:nvSpPr>
            <p:cNvPr id="126" name="Line 293">
              <a:extLst>
                <a:ext uri="{FF2B5EF4-FFF2-40B4-BE49-F238E27FC236}">
                  <a16:creationId xmlns:a16="http://schemas.microsoft.com/office/drawing/2014/main" id="{3F9C266B-F7CE-7A4F-B7C7-B860AADD7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94">
              <a:extLst>
                <a:ext uri="{FF2B5EF4-FFF2-40B4-BE49-F238E27FC236}">
                  <a16:creationId xmlns:a16="http://schemas.microsoft.com/office/drawing/2014/main" id="{C09FCE0F-30C8-FE44-ADCA-933CB9144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5">
              <a:extLst>
                <a:ext uri="{FF2B5EF4-FFF2-40B4-BE49-F238E27FC236}">
                  <a16:creationId xmlns:a16="http://schemas.microsoft.com/office/drawing/2014/main" id="{1EFD1072-18BD-084E-A70B-DF98613EEF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reeform 55">
            <a:extLst>
              <a:ext uri="{FF2B5EF4-FFF2-40B4-BE49-F238E27FC236}">
                <a16:creationId xmlns:a16="http://schemas.microsoft.com/office/drawing/2014/main" id="{B7864069-288A-48A4-AFD8-79513DD9A590}"/>
              </a:ext>
            </a:extLst>
          </p:cNvPr>
          <p:cNvSpPr>
            <a:spLocks/>
          </p:cNvSpPr>
          <p:nvPr/>
        </p:nvSpPr>
        <p:spPr bwMode="auto">
          <a:xfrm>
            <a:off x="1390741" y="5006725"/>
            <a:ext cx="1027708" cy="127795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55">
            <a:extLst>
              <a:ext uri="{FF2B5EF4-FFF2-40B4-BE49-F238E27FC236}">
                <a16:creationId xmlns:a16="http://schemas.microsoft.com/office/drawing/2014/main" id="{67214862-C568-4E76-B80F-65562D3959BE}"/>
              </a:ext>
            </a:extLst>
          </p:cNvPr>
          <p:cNvSpPr>
            <a:spLocks/>
          </p:cNvSpPr>
          <p:nvPr/>
        </p:nvSpPr>
        <p:spPr bwMode="auto">
          <a:xfrm>
            <a:off x="896359" y="6204418"/>
            <a:ext cx="928119" cy="142657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F20BC18-ABD2-F948-A110-00F85B5AF16A}"/>
              </a:ext>
            </a:extLst>
          </p:cNvPr>
          <p:cNvCxnSpPr>
            <a:cxnSpLocks/>
          </p:cNvCxnSpPr>
          <p:nvPr/>
        </p:nvCxnSpPr>
        <p:spPr>
          <a:xfrm>
            <a:off x="2382186" y="7456660"/>
            <a:ext cx="654912" cy="979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396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114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163</cp:revision>
  <dcterms:created xsi:type="dcterms:W3CDTF">2002-08-21T12:11:08Z</dcterms:created>
  <dcterms:modified xsi:type="dcterms:W3CDTF">2020-10-24T17:51:18Z</dcterms:modified>
  <cp:category>Shooting</cp:category>
</cp:coreProperties>
</file>