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490" y="-6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AF81E24-4BAE-483E-AA95-FC8AA5D88549}" type="datetimeFigureOut">
              <a:rPr lang="en-US"/>
              <a:pPr>
                <a:defRPr/>
              </a:pPr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ED98D53-6FBB-41FA-BC17-318A04DA75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7D8BCB-B41F-4F29-ACBE-F17857CB481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B8C1C-0C2F-4EB8-9EEF-4659DA759F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18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94153-7BB1-4B04-9293-F0B73080CF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49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DA8EE-E35B-4BC1-9A56-41A38154D2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75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F4711-81DB-4EC7-9C42-E82868D8E8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25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10898-72B1-4136-9EBA-BE7A5E7E4C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74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018F1-AAAC-4B50-B04D-8D751DF190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5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53F19-1805-4A5F-8FD8-C6AB0CA871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82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D339B-A563-4A82-AD5D-F734D536FC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86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B4330-DABC-4529-B90A-B6D37CCDCD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616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E9594-EE7B-4CB2-A979-76C482F1BC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81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19385-4CF6-4A0A-BE74-F321ED9BC6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26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56B016C5-5D29-4892-8523-7931ABE062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288"/>
          <p:cNvGrpSpPr>
            <a:grpSpLocks/>
          </p:cNvGrpSpPr>
          <p:nvPr/>
        </p:nvGrpSpPr>
        <p:grpSpPr bwMode="auto">
          <a:xfrm>
            <a:off x="3922399" y="2769760"/>
            <a:ext cx="222250" cy="858838"/>
            <a:chOff x="384" y="816"/>
            <a:chExt cx="140" cy="541"/>
          </a:xfrm>
        </p:grpSpPr>
        <p:sp>
          <p:nvSpPr>
            <p:cNvPr id="18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9" name="Group 292"/>
          <p:cNvGrpSpPr>
            <a:grpSpLocks/>
          </p:cNvGrpSpPr>
          <p:nvPr/>
        </p:nvGrpSpPr>
        <p:grpSpPr bwMode="auto">
          <a:xfrm flipH="1">
            <a:off x="1755775" y="2848002"/>
            <a:ext cx="222250" cy="858838"/>
            <a:chOff x="384" y="816"/>
            <a:chExt cx="140" cy="541"/>
          </a:xfrm>
        </p:grpSpPr>
        <p:sp>
          <p:nvSpPr>
            <p:cNvPr id="18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 292"/>
          <p:cNvGrpSpPr>
            <a:grpSpLocks/>
          </p:cNvGrpSpPr>
          <p:nvPr/>
        </p:nvGrpSpPr>
        <p:grpSpPr bwMode="auto">
          <a:xfrm flipH="1">
            <a:off x="1320801" y="3096389"/>
            <a:ext cx="222250" cy="858838"/>
            <a:chOff x="384" y="816"/>
            <a:chExt cx="140" cy="541"/>
          </a:xfrm>
        </p:grpSpPr>
        <p:sp>
          <p:nvSpPr>
            <p:cNvPr id="17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394"/>
          <p:cNvGrpSpPr>
            <a:grpSpLocks/>
          </p:cNvGrpSpPr>
          <p:nvPr/>
        </p:nvGrpSpPr>
        <p:grpSpPr bwMode="auto">
          <a:xfrm>
            <a:off x="5810624" y="3104910"/>
            <a:ext cx="227013" cy="858838"/>
            <a:chOff x="1872" y="768"/>
            <a:chExt cx="143" cy="541"/>
          </a:xfrm>
        </p:grpSpPr>
        <p:sp>
          <p:nvSpPr>
            <p:cNvPr id="138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141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7 h 375"/>
                  <a:gd name="T6" fmla="*/ 2 w 173"/>
                  <a:gd name="T7" fmla="*/ 39 h 375"/>
                  <a:gd name="T8" fmla="*/ 2 w 173"/>
                  <a:gd name="T9" fmla="*/ 47 h 375"/>
                  <a:gd name="T10" fmla="*/ 2 w 173"/>
                  <a:gd name="T11" fmla="*/ 145 h 375"/>
                  <a:gd name="T12" fmla="*/ 2 w 173"/>
                  <a:gd name="T13" fmla="*/ 179 h 375"/>
                  <a:gd name="T14" fmla="*/ 2 w 173"/>
                  <a:gd name="T15" fmla="*/ 196 h 375"/>
                  <a:gd name="T16" fmla="*/ 0 w 173"/>
                  <a:gd name="T17" fmla="*/ 165 h 375"/>
                  <a:gd name="T18" fmla="*/ 0 w 173"/>
                  <a:gd name="T19" fmla="*/ 67 h 375"/>
                  <a:gd name="T20" fmla="*/ 2 w 173"/>
                  <a:gd name="T21" fmla="*/ 49 h 375"/>
                  <a:gd name="T22" fmla="*/ 2 w 173"/>
                  <a:gd name="T23" fmla="*/ 46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7" name="Group 406"/>
          <p:cNvGrpSpPr>
            <a:grpSpLocks/>
          </p:cNvGrpSpPr>
          <p:nvPr/>
        </p:nvGrpSpPr>
        <p:grpSpPr bwMode="auto">
          <a:xfrm>
            <a:off x="5575502" y="3184797"/>
            <a:ext cx="222250" cy="858838"/>
            <a:chOff x="2064" y="768"/>
            <a:chExt cx="140" cy="541"/>
          </a:xfrm>
        </p:grpSpPr>
        <p:sp>
          <p:nvSpPr>
            <p:cNvPr id="148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0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151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7 h 375"/>
                  <a:gd name="T6" fmla="*/ 2 w 173"/>
                  <a:gd name="T7" fmla="*/ 39 h 375"/>
                  <a:gd name="T8" fmla="*/ 2 w 173"/>
                  <a:gd name="T9" fmla="*/ 47 h 375"/>
                  <a:gd name="T10" fmla="*/ 2 w 173"/>
                  <a:gd name="T11" fmla="*/ 145 h 375"/>
                  <a:gd name="T12" fmla="*/ 2 w 173"/>
                  <a:gd name="T13" fmla="*/ 179 h 375"/>
                  <a:gd name="T14" fmla="*/ 2 w 173"/>
                  <a:gd name="T15" fmla="*/ 196 h 375"/>
                  <a:gd name="T16" fmla="*/ 0 w 173"/>
                  <a:gd name="T17" fmla="*/ 165 h 375"/>
                  <a:gd name="T18" fmla="*/ 0 w 173"/>
                  <a:gd name="T19" fmla="*/ 67 h 375"/>
                  <a:gd name="T20" fmla="*/ 2 w 173"/>
                  <a:gd name="T21" fmla="*/ 49 h 375"/>
                  <a:gd name="T22" fmla="*/ 2 w 173"/>
                  <a:gd name="T23" fmla="*/ 46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362169"/>
              </p:ext>
            </p:extLst>
          </p:nvPr>
        </p:nvGraphicFramePr>
        <p:xfrm>
          <a:off x="177800" y="165100"/>
          <a:ext cx="6997700" cy="209074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The Mustachioed Man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30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14400" y="4495800"/>
            <a:ext cx="762000" cy="685800"/>
            <a:chOff x="1020142" y="4544976"/>
            <a:chExt cx="762000" cy="685800"/>
          </a:xfrm>
        </p:grpSpPr>
        <p:sp>
          <p:nvSpPr>
            <p:cNvPr id="91" name="Rectangle 90"/>
            <p:cNvSpPr/>
            <p:nvPr/>
          </p:nvSpPr>
          <p:spPr>
            <a:xfrm>
              <a:off x="1020142" y="4544976"/>
              <a:ext cx="762000" cy="685800"/>
            </a:xfrm>
            <a:prstGeom prst="rect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1096342" y="4573602"/>
              <a:ext cx="609600" cy="609600"/>
            </a:xfrm>
            <a:prstGeom prst="ellipse">
              <a:avLst/>
            </a:prstGeom>
            <a:solidFill>
              <a:srgbClr val="996633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01246" y="4145280"/>
            <a:ext cx="762000" cy="685800"/>
            <a:chOff x="4406988" y="4194456"/>
            <a:chExt cx="762000" cy="685800"/>
          </a:xfrm>
        </p:grpSpPr>
        <p:sp>
          <p:nvSpPr>
            <p:cNvPr id="93" name="Rectangle 92"/>
            <p:cNvSpPr/>
            <p:nvPr/>
          </p:nvSpPr>
          <p:spPr>
            <a:xfrm>
              <a:off x="4406988" y="4194456"/>
              <a:ext cx="762000" cy="685800"/>
            </a:xfrm>
            <a:prstGeom prst="rect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4483188" y="4223082"/>
              <a:ext cx="609600" cy="609600"/>
            </a:xfrm>
            <a:prstGeom prst="ellipse">
              <a:avLst/>
            </a:prstGeom>
            <a:solidFill>
              <a:srgbClr val="996633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88921" y="7041381"/>
            <a:ext cx="762000" cy="685800"/>
            <a:chOff x="5594663" y="7090557"/>
            <a:chExt cx="762000" cy="685800"/>
          </a:xfrm>
        </p:grpSpPr>
        <p:sp>
          <p:nvSpPr>
            <p:cNvPr id="95" name="Rectangle 94"/>
            <p:cNvSpPr/>
            <p:nvPr/>
          </p:nvSpPr>
          <p:spPr>
            <a:xfrm>
              <a:off x="5594663" y="7090557"/>
              <a:ext cx="762000" cy="685800"/>
            </a:xfrm>
            <a:prstGeom prst="rect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5670863" y="7126803"/>
              <a:ext cx="609600" cy="609600"/>
            </a:xfrm>
            <a:prstGeom prst="ellipse">
              <a:avLst/>
            </a:prstGeom>
            <a:solidFill>
              <a:srgbClr val="996633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103" name="Straight Connector 102"/>
          <p:cNvCxnSpPr/>
          <p:nvPr/>
        </p:nvCxnSpPr>
        <p:spPr>
          <a:xfrm>
            <a:off x="6250921" y="7041381"/>
            <a:ext cx="92457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250921" y="5562600"/>
            <a:ext cx="0" cy="147878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978695" y="5562602"/>
            <a:ext cx="5272226" cy="27722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29"/>
          <p:cNvGrpSpPr>
            <a:grpSpLocks/>
          </p:cNvGrpSpPr>
          <p:nvPr/>
        </p:nvGrpSpPr>
        <p:grpSpPr bwMode="auto">
          <a:xfrm>
            <a:off x="6425872" y="2751932"/>
            <a:ext cx="287338" cy="790575"/>
            <a:chOff x="528" y="240"/>
            <a:chExt cx="181" cy="498"/>
          </a:xfrm>
        </p:grpSpPr>
        <p:sp>
          <p:nvSpPr>
            <p:cNvPr id="11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" name="Group 29"/>
          <p:cNvGrpSpPr>
            <a:grpSpLocks/>
          </p:cNvGrpSpPr>
          <p:nvPr/>
        </p:nvGrpSpPr>
        <p:grpSpPr bwMode="auto">
          <a:xfrm>
            <a:off x="6737193" y="2751933"/>
            <a:ext cx="287338" cy="790575"/>
            <a:chOff x="528" y="240"/>
            <a:chExt cx="181" cy="498"/>
          </a:xfrm>
        </p:grpSpPr>
        <p:sp>
          <p:nvSpPr>
            <p:cNvPr id="1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0" name="Freeform 55"/>
          <p:cNvSpPr>
            <a:spLocks/>
          </p:cNvSpPr>
          <p:nvPr/>
        </p:nvSpPr>
        <p:spPr bwMode="auto">
          <a:xfrm>
            <a:off x="5565121" y="3277421"/>
            <a:ext cx="591516" cy="138050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3411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6174721" y="4953000"/>
            <a:ext cx="101886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175500" y="4951045"/>
            <a:ext cx="0" cy="20903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4546259" y="4951045"/>
            <a:ext cx="1628462" cy="19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1676401" y="4492358"/>
            <a:ext cx="1295399" cy="67214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3" name="Group 29"/>
          <p:cNvGrpSpPr>
            <a:grpSpLocks/>
          </p:cNvGrpSpPr>
          <p:nvPr/>
        </p:nvGrpSpPr>
        <p:grpSpPr bwMode="auto">
          <a:xfrm>
            <a:off x="4644446" y="2573204"/>
            <a:ext cx="287338" cy="790575"/>
            <a:chOff x="528" y="240"/>
            <a:chExt cx="181" cy="498"/>
          </a:xfrm>
        </p:grpSpPr>
        <p:sp>
          <p:nvSpPr>
            <p:cNvPr id="13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5" name="Group 29"/>
          <p:cNvGrpSpPr>
            <a:grpSpLocks/>
          </p:cNvGrpSpPr>
          <p:nvPr/>
        </p:nvGrpSpPr>
        <p:grpSpPr bwMode="auto">
          <a:xfrm>
            <a:off x="2216055" y="2426198"/>
            <a:ext cx="287338" cy="790575"/>
            <a:chOff x="528" y="240"/>
            <a:chExt cx="181" cy="498"/>
          </a:xfrm>
        </p:grpSpPr>
        <p:sp>
          <p:nvSpPr>
            <p:cNvPr id="166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3" name="Freeform 55"/>
          <p:cNvSpPr>
            <a:spLocks/>
          </p:cNvSpPr>
          <p:nvPr/>
        </p:nvSpPr>
        <p:spPr bwMode="auto">
          <a:xfrm>
            <a:off x="1189610" y="3162283"/>
            <a:ext cx="981128" cy="138894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3411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Freeform 55"/>
          <p:cNvSpPr>
            <a:spLocks/>
          </p:cNvSpPr>
          <p:nvPr/>
        </p:nvSpPr>
        <p:spPr bwMode="auto">
          <a:xfrm>
            <a:off x="1731963" y="2939974"/>
            <a:ext cx="1030443" cy="138050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3411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55"/>
          <p:cNvSpPr>
            <a:spLocks/>
          </p:cNvSpPr>
          <p:nvPr/>
        </p:nvSpPr>
        <p:spPr bwMode="auto">
          <a:xfrm flipH="1">
            <a:off x="3239153" y="2939974"/>
            <a:ext cx="932928" cy="138050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3411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55"/>
          <p:cNvSpPr>
            <a:spLocks/>
          </p:cNvSpPr>
          <p:nvPr/>
        </p:nvSpPr>
        <p:spPr bwMode="auto">
          <a:xfrm flipH="1">
            <a:off x="4124470" y="2974062"/>
            <a:ext cx="460337" cy="138050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3411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0" name="Group 29"/>
          <p:cNvGrpSpPr>
            <a:grpSpLocks/>
          </p:cNvGrpSpPr>
          <p:nvPr/>
        </p:nvGrpSpPr>
        <p:grpSpPr bwMode="auto">
          <a:xfrm>
            <a:off x="2834870" y="2380612"/>
            <a:ext cx="287338" cy="790575"/>
            <a:chOff x="528" y="240"/>
            <a:chExt cx="181" cy="498"/>
          </a:xfrm>
        </p:grpSpPr>
        <p:sp>
          <p:nvSpPr>
            <p:cNvPr id="19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" name="Group 29"/>
          <p:cNvGrpSpPr>
            <a:grpSpLocks/>
          </p:cNvGrpSpPr>
          <p:nvPr/>
        </p:nvGrpSpPr>
        <p:grpSpPr bwMode="auto">
          <a:xfrm>
            <a:off x="3430111" y="2378735"/>
            <a:ext cx="287338" cy="790575"/>
            <a:chOff x="528" y="240"/>
            <a:chExt cx="181" cy="498"/>
          </a:xfrm>
        </p:grpSpPr>
        <p:sp>
          <p:nvSpPr>
            <p:cNvPr id="19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" name="Group 292"/>
          <p:cNvGrpSpPr>
            <a:grpSpLocks/>
          </p:cNvGrpSpPr>
          <p:nvPr/>
        </p:nvGrpSpPr>
        <p:grpSpPr bwMode="auto">
          <a:xfrm flipH="1">
            <a:off x="978695" y="3385898"/>
            <a:ext cx="222250" cy="858838"/>
            <a:chOff x="384" y="816"/>
            <a:chExt cx="140" cy="541"/>
          </a:xfrm>
        </p:grpSpPr>
        <p:sp>
          <p:nvSpPr>
            <p:cNvPr id="199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10" name="Straight Connector 209"/>
          <p:cNvCxnSpPr/>
          <p:nvPr/>
        </p:nvCxnSpPr>
        <p:spPr>
          <a:xfrm flipH="1" flipV="1">
            <a:off x="914400" y="5164508"/>
            <a:ext cx="70645" cy="67532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2961883" y="4492357"/>
            <a:ext cx="1582744" cy="45868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6436985" y="6856715"/>
            <a:ext cx="90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  <a:r>
              <a:rPr lang="en-US" dirty="0" err="1"/>
              <a:t>X</a:t>
            </a:r>
            <a:endParaRPr lang="en-US" dirty="0"/>
          </a:p>
        </p:txBody>
      </p:sp>
      <p:grpSp>
        <p:nvGrpSpPr>
          <p:cNvPr id="217" name="Group 362"/>
          <p:cNvGrpSpPr>
            <a:grpSpLocks/>
          </p:cNvGrpSpPr>
          <p:nvPr/>
        </p:nvGrpSpPr>
        <p:grpSpPr bwMode="auto">
          <a:xfrm flipH="1">
            <a:off x="5333246" y="3228707"/>
            <a:ext cx="223838" cy="862013"/>
            <a:chOff x="1296" y="773"/>
            <a:chExt cx="141" cy="543"/>
          </a:xfrm>
        </p:grpSpPr>
        <p:sp>
          <p:nvSpPr>
            <p:cNvPr id="218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0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21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3" name="Group 278"/>
          <p:cNvGrpSpPr>
            <a:grpSpLocks/>
          </p:cNvGrpSpPr>
          <p:nvPr/>
        </p:nvGrpSpPr>
        <p:grpSpPr bwMode="auto">
          <a:xfrm>
            <a:off x="253637" y="3737026"/>
            <a:ext cx="287338" cy="787400"/>
            <a:chOff x="2208" y="240"/>
            <a:chExt cx="181" cy="496"/>
          </a:xfrm>
        </p:grpSpPr>
        <p:sp>
          <p:nvSpPr>
            <p:cNvPr id="22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0 h 264"/>
                <a:gd name="T4" fmla="*/ 21 w 56"/>
                <a:gd name="T5" fmla="*/ 220 h 264"/>
                <a:gd name="T6" fmla="*/ 56 w 56"/>
                <a:gd name="T7" fmla="*/ 176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8" name="Group 283"/>
          <p:cNvGrpSpPr>
            <a:grpSpLocks/>
          </p:cNvGrpSpPr>
          <p:nvPr/>
        </p:nvGrpSpPr>
        <p:grpSpPr bwMode="auto">
          <a:xfrm flipH="1">
            <a:off x="539387" y="3731968"/>
            <a:ext cx="287338" cy="787400"/>
            <a:chOff x="2208" y="240"/>
            <a:chExt cx="181" cy="496"/>
          </a:xfrm>
        </p:grpSpPr>
        <p:sp>
          <p:nvSpPr>
            <p:cNvPr id="229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0 h 264"/>
                <a:gd name="T4" fmla="*/ 21 w 56"/>
                <a:gd name="T5" fmla="*/ 220 h 264"/>
                <a:gd name="T6" fmla="*/ 56 w 56"/>
                <a:gd name="T7" fmla="*/ 176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64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ＭＳ Ｐゴシック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163</cp:revision>
  <dcterms:created xsi:type="dcterms:W3CDTF">2002-08-21T12:11:08Z</dcterms:created>
  <dcterms:modified xsi:type="dcterms:W3CDTF">2016-11-22T09:23:38Z</dcterms:modified>
  <cp:category>Shooting</cp:category>
</cp:coreProperties>
</file>