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B7C02B-1E9D-4A5D-A22D-D9B44EAAC7D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9CE90-12E5-4B7B-B00B-6F8B44DE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08A86D-E45D-408D-BDD0-B2B69D0E02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FEC-EA33-4EFE-9690-A82CB6CE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D96D-F186-46B8-89A3-444616561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41359-9249-4C4C-B366-D19BD1981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860D-2900-4A4D-80CA-9F9F5D741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9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EC18-4E1D-4028-A617-FE9A57DDF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19B3-C2BF-47C9-B624-2DC3B23F9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FE57-ADAF-497C-8042-FED48664A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5483-090F-464E-B41E-DF25DC46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CCE2-7EB3-4553-8793-1EBB444C0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8CF-69DE-4322-ADE9-6888A4AD0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7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9B832-3455-4A80-820F-C13F946DE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FFD6088-4BE3-4AAE-898E-569EF1300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roup 13"/>
          <p:cNvGrpSpPr>
            <a:grpSpLocks/>
          </p:cNvGrpSpPr>
          <p:nvPr/>
        </p:nvGrpSpPr>
        <p:grpSpPr bwMode="auto">
          <a:xfrm>
            <a:off x="1258558" y="4007983"/>
            <a:ext cx="393700" cy="1271588"/>
            <a:chOff x="2496" y="4380"/>
            <a:chExt cx="236" cy="690"/>
          </a:xfrm>
        </p:grpSpPr>
        <p:sp>
          <p:nvSpPr>
            <p:cNvPr id="25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3" name="Group 292"/>
          <p:cNvGrpSpPr>
            <a:grpSpLocks/>
          </p:cNvGrpSpPr>
          <p:nvPr/>
        </p:nvGrpSpPr>
        <p:grpSpPr bwMode="auto">
          <a:xfrm flipH="1">
            <a:off x="1316703" y="4636021"/>
            <a:ext cx="222250" cy="977902"/>
            <a:chOff x="384" y="816"/>
            <a:chExt cx="140" cy="616"/>
          </a:xfrm>
        </p:grpSpPr>
        <p:sp>
          <p:nvSpPr>
            <p:cNvPr id="214" name="Line 293"/>
            <p:cNvSpPr>
              <a:spLocks noChangeShapeType="1"/>
            </p:cNvSpPr>
            <p:nvPr/>
          </p:nvSpPr>
          <p:spPr bwMode="auto">
            <a:xfrm flipH="1">
              <a:off x="520" y="1033"/>
              <a:ext cx="0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94"/>
            <p:cNvSpPr>
              <a:spLocks noChangeShapeType="1"/>
            </p:cNvSpPr>
            <p:nvPr/>
          </p:nvSpPr>
          <p:spPr bwMode="auto">
            <a:xfrm flipH="1">
              <a:off x="391" y="996"/>
              <a:ext cx="0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" name="Group 13"/>
          <p:cNvGrpSpPr>
            <a:grpSpLocks/>
          </p:cNvGrpSpPr>
          <p:nvPr/>
        </p:nvGrpSpPr>
        <p:grpSpPr bwMode="auto">
          <a:xfrm>
            <a:off x="5793040" y="3882229"/>
            <a:ext cx="393700" cy="1271588"/>
            <a:chOff x="2496" y="4380"/>
            <a:chExt cx="236" cy="690"/>
          </a:xfrm>
        </p:grpSpPr>
        <p:sp>
          <p:nvSpPr>
            <p:cNvPr id="26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7" name="Group 288"/>
          <p:cNvGrpSpPr>
            <a:grpSpLocks/>
          </p:cNvGrpSpPr>
          <p:nvPr/>
        </p:nvGrpSpPr>
        <p:grpSpPr bwMode="auto">
          <a:xfrm>
            <a:off x="5957951" y="4603435"/>
            <a:ext cx="222250" cy="977902"/>
            <a:chOff x="384" y="816"/>
            <a:chExt cx="140" cy="616"/>
          </a:xfrm>
        </p:grpSpPr>
        <p:sp>
          <p:nvSpPr>
            <p:cNvPr id="218" name="Line 289"/>
            <p:cNvSpPr>
              <a:spLocks noChangeShapeType="1"/>
            </p:cNvSpPr>
            <p:nvPr/>
          </p:nvSpPr>
          <p:spPr bwMode="auto">
            <a:xfrm flipH="1">
              <a:off x="520" y="1033"/>
              <a:ext cx="0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90"/>
            <p:cNvSpPr>
              <a:spLocks noChangeShapeType="1"/>
            </p:cNvSpPr>
            <p:nvPr/>
          </p:nvSpPr>
          <p:spPr bwMode="auto">
            <a:xfrm flipH="1">
              <a:off x="391" y="996"/>
              <a:ext cx="0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1"/>
          <p:cNvGrpSpPr>
            <a:grpSpLocks/>
          </p:cNvGrpSpPr>
          <p:nvPr/>
        </p:nvGrpSpPr>
        <p:grpSpPr bwMode="auto">
          <a:xfrm>
            <a:off x="6178197" y="4290145"/>
            <a:ext cx="185738" cy="660400"/>
            <a:chOff x="5403" y="3457"/>
            <a:chExt cx="209" cy="755"/>
          </a:xfrm>
        </p:grpSpPr>
        <p:sp>
          <p:nvSpPr>
            <p:cNvPr id="108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9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3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6" name="Group 29"/>
          <p:cNvGrpSpPr>
            <a:grpSpLocks/>
          </p:cNvGrpSpPr>
          <p:nvPr/>
        </p:nvGrpSpPr>
        <p:grpSpPr bwMode="auto">
          <a:xfrm>
            <a:off x="6419945" y="3979726"/>
            <a:ext cx="287338" cy="790575"/>
            <a:chOff x="528" y="240"/>
            <a:chExt cx="181" cy="498"/>
          </a:xfrm>
        </p:grpSpPr>
        <p:sp>
          <p:nvSpPr>
            <p:cNvPr id="1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" name="Group 330"/>
          <p:cNvGrpSpPr>
            <a:grpSpLocks/>
          </p:cNvGrpSpPr>
          <p:nvPr/>
        </p:nvGrpSpPr>
        <p:grpSpPr bwMode="auto">
          <a:xfrm>
            <a:off x="6785466" y="5271402"/>
            <a:ext cx="227013" cy="833438"/>
            <a:chOff x="912" y="1296"/>
            <a:chExt cx="143" cy="525"/>
          </a:xfrm>
        </p:grpSpPr>
        <p:sp>
          <p:nvSpPr>
            <p:cNvPr id="283" name="Line 331"/>
            <p:cNvSpPr>
              <a:spLocks noChangeShapeType="1"/>
            </p:cNvSpPr>
            <p:nvPr/>
          </p:nvSpPr>
          <p:spPr bwMode="auto">
            <a:xfrm flipH="1">
              <a:off x="1048" y="1615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Line 332"/>
            <p:cNvSpPr>
              <a:spLocks noChangeShapeType="1"/>
            </p:cNvSpPr>
            <p:nvPr/>
          </p:nvSpPr>
          <p:spPr bwMode="auto">
            <a:xfrm flipH="1">
              <a:off x="923" y="1573"/>
              <a:ext cx="0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5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86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" name="Group 278"/>
          <p:cNvGrpSpPr>
            <a:grpSpLocks/>
          </p:cNvGrpSpPr>
          <p:nvPr/>
        </p:nvGrpSpPr>
        <p:grpSpPr bwMode="auto">
          <a:xfrm>
            <a:off x="5133023" y="3983915"/>
            <a:ext cx="287338" cy="787400"/>
            <a:chOff x="2208" y="240"/>
            <a:chExt cx="181" cy="496"/>
          </a:xfrm>
        </p:grpSpPr>
        <p:sp>
          <p:nvSpPr>
            <p:cNvPr id="267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0 h 264"/>
                <a:gd name="T4" fmla="*/ 21 w 56"/>
                <a:gd name="T5" fmla="*/ 220 h 264"/>
                <a:gd name="T6" fmla="*/ 56 w 56"/>
                <a:gd name="T7" fmla="*/ 17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1" name="Group 283"/>
          <p:cNvGrpSpPr>
            <a:grpSpLocks/>
          </p:cNvGrpSpPr>
          <p:nvPr/>
        </p:nvGrpSpPr>
        <p:grpSpPr bwMode="auto">
          <a:xfrm flipH="1">
            <a:off x="2083480" y="3961930"/>
            <a:ext cx="287338" cy="787400"/>
            <a:chOff x="2208" y="240"/>
            <a:chExt cx="181" cy="496"/>
          </a:xfrm>
        </p:grpSpPr>
        <p:sp>
          <p:nvSpPr>
            <p:cNvPr id="272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0 h 264"/>
                <a:gd name="T4" fmla="*/ 21 w 56"/>
                <a:gd name="T5" fmla="*/ 220 h 264"/>
                <a:gd name="T6" fmla="*/ 56 w 56"/>
                <a:gd name="T7" fmla="*/ 17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" name="Group 13"/>
          <p:cNvGrpSpPr>
            <a:grpSpLocks/>
          </p:cNvGrpSpPr>
          <p:nvPr/>
        </p:nvGrpSpPr>
        <p:grpSpPr bwMode="auto">
          <a:xfrm>
            <a:off x="2339549" y="3737281"/>
            <a:ext cx="393700" cy="1271588"/>
            <a:chOff x="2496" y="4380"/>
            <a:chExt cx="236" cy="690"/>
          </a:xfrm>
        </p:grpSpPr>
        <p:sp>
          <p:nvSpPr>
            <p:cNvPr id="22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0" name="Group 13"/>
          <p:cNvGrpSpPr>
            <a:grpSpLocks/>
          </p:cNvGrpSpPr>
          <p:nvPr/>
        </p:nvGrpSpPr>
        <p:grpSpPr bwMode="auto">
          <a:xfrm>
            <a:off x="4764418" y="3753322"/>
            <a:ext cx="393700" cy="1271588"/>
            <a:chOff x="2496" y="4380"/>
            <a:chExt cx="236" cy="690"/>
          </a:xfrm>
        </p:grpSpPr>
        <p:sp>
          <p:nvSpPr>
            <p:cNvPr id="231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2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9" name="Group 288"/>
          <p:cNvGrpSpPr>
            <a:grpSpLocks/>
          </p:cNvGrpSpPr>
          <p:nvPr/>
        </p:nvGrpSpPr>
        <p:grpSpPr bwMode="auto">
          <a:xfrm>
            <a:off x="6677525" y="7045838"/>
            <a:ext cx="222250" cy="858838"/>
            <a:chOff x="384" y="816"/>
            <a:chExt cx="140" cy="541"/>
          </a:xfrm>
        </p:grpSpPr>
        <p:sp>
          <p:nvSpPr>
            <p:cNvPr id="21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292"/>
          <p:cNvGrpSpPr>
            <a:grpSpLocks/>
          </p:cNvGrpSpPr>
          <p:nvPr/>
        </p:nvGrpSpPr>
        <p:grpSpPr bwMode="auto">
          <a:xfrm flipH="1">
            <a:off x="286005" y="6922882"/>
            <a:ext cx="222250" cy="858838"/>
            <a:chOff x="384" y="816"/>
            <a:chExt cx="140" cy="541"/>
          </a:xfrm>
        </p:grpSpPr>
        <p:sp>
          <p:nvSpPr>
            <p:cNvPr id="15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" name="Group 288"/>
          <p:cNvGrpSpPr>
            <a:grpSpLocks/>
          </p:cNvGrpSpPr>
          <p:nvPr/>
        </p:nvGrpSpPr>
        <p:grpSpPr bwMode="auto">
          <a:xfrm>
            <a:off x="5838527" y="6589073"/>
            <a:ext cx="222250" cy="977902"/>
            <a:chOff x="384" y="816"/>
            <a:chExt cx="140" cy="616"/>
          </a:xfrm>
        </p:grpSpPr>
        <p:sp>
          <p:nvSpPr>
            <p:cNvPr id="160" name="Line 289"/>
            <p:cNvSpPr>
              <a:spLocks noChangeShapeType="1"/>
            </p:cNvSpPr>
            <p:nvPr/>
          </p:nvSpPr>
          <p:spPr bwMode="auto">
            <a:xfrm flipH="1">
              <a:off x="520" y="1033"/>
              <a:ext cx="0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90"/>
            <p:cNvSpPr>
              <a:spLocks noChangeShapeType="1"/>
            </p:cNvSpPr>
            <p:nvPr/>
          </p:nvSpPr>
          <p:spPr bwMode="auto">
            <a:xfrm flipH="1">
              <a:off x="391" y="996"/>
              <a:ext cx="0" cy="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292"/>
          <p:cNvGrpSpPr>
            <a:grpSpLocks/>
          </p:cNvGrpSpPr>
          <p:nvPr/>
        </p:nvGrpSpPr>
        <p:grpSpPr bwMode="auto">
          <a:xfrm flipH="1">
            <a:off x="1278747" y="6579328"/>
            <a:ext cx="222250" cy="973140"/>
            <a:chOff x="384" y="801"/>
            <a:chExt cx="140" cy="613"/>
          </a:xfrm>
        </p:grpSpPr>
        <p:sp>
          <p:nvSpPr>
            <p:cNvPr id="156" name="Line 293"/>
            <p:cNvSpPr>
              <a:spLocks noChangeShapeType="1"/>
            </p:cNvSpPr>
            <p:nvPr/>
          </p:nvSpPr>
          <p:spPr bwMode="auto">
            <a:xfrm flipH="1">
              <a:off x="520" y="1051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94"/>
            <p:cNvSpPr>
              <a:spLocks noChangeShapeType="1"/>
            </p:cNvSpPr>
            <p:nvPr/>
          </p:nvSpPr>
          <p:spPr bwMode="auto">
            <a:xfrm flipH="1">
              <a:off x="391" y="101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95"/>
            <p:cNvSpPr>
              <a:spLocks/>
            </p:cNvSpPr>
            <p:nvPr/>
          </p:nvSpPr>
          <p:spPr bwMode="auto">
            <a:xfrm flipH="1">
              <a:off x="384" y="80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5" name="Straight Connector 144"/>
          <p:cNvCxnSpPr/>
          <p:nvPr/>
        </p:nvCxnSpPr>
        <p:spPr>
          <a:xfrm flipV="1">
            <a:off x="1202590" y="8878322"/>
            <a:ext cx="5248003" cy="94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615483" y="6242968"/>
            <a:ext cx="562804" cy="6698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560684" y="8708459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aphicFrame>
        <p:nvGraphicFramePr>
          <p:cNvPr id="9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56565"/>
              </p:ext>
            </p:extLst>
          </p:nvPr>
        </p:nvGraphicFramePr>
        <p:xfrm>
          <a:off x="177800" y="165100"/>
          <a:ext cx="6997700" cy="24764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They’re Everywhere!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orange marks, hands relaxed at sides.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orange marks. Gun loaded and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" name="Group 21"/>
          <p:cNvGrpSpPr>
            <a:grpSpLocks/>
          </p:cNvGrpSpPr>
          <p:nvPr/>
        </p:nvGrpSpPr>
        <p:grpSpPr bwMode="auto">
          <a:xfrm>
            <a:off x="1049734" y="4405876"/>
            <a:ext cx="185738" cy="660400"/>
            <a:chOff x="5403" y="3457"/>
            <a:chExt cx="209" cy="755"/>
          </a:xfrm>
        </p:grpSpPr>
        <p:sp>
          <p:nvSpPr>
            <p:cNvPr id="95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6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7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9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1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2" name="Group 29"/>
          <p:cNvGrpSpPr>
            <a:grpSpLocks/>
          </p:cNvGrpSpPr>
          <p:nvPr/>
        </p:nvGrpSpPr>
        <p:grpSpPr bwMode="auto">
          <a:xfrm>
            <a:off x="684610" y="4028271"/>
            <a:ext cx="287338" cy="790575"/>
            <a:chOff x="528" y="240"/>
            <a:chExt cx="181" cy="498"/>
          </a:xfrm>
        </p:grpSpPr>
        <p:sp>
          <p:nvSpPr>
            <p:cNvPr id="10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" name="Freeform 56"/>
          <p:cNvSpPr>
            <a:spLocks/>
          </p:cNvSpPr>
          <p:nvPr/>
        </p:nvSpPr>
        <p:spPr bwMode="auto">
          <a:xfrm>
            <a:off x="1254522" y="6242968"/>
            <a:ext cx="146575" cy="2055237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4422337" y="6912802"/>
            <a:ext cx="191321" cy="1404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Freeform 56"/>
          <p:cNvSpPr>
            <a:spLocks/>
          </p:cNvSpPr>
          <p:nvPr/>
        </p:nvSpPr>
        <p:spPr bwMode="auto">
          <a:xfrm>
            <a:off x="6063555" y="6250203"/>
            <a:ext cx="146575" cy="2055237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1" name="Group 324"/>
          <p:cNvGrpSpPr>
            <a:grpSpLocks/>
          </p:cNvGrpSpPr>
          <p:nvPr/>
        </p:nvGrpSpPr>
        <p:grpSpPr bwMode="auto">
          <a:xfrm>
            <a:off x="183873" y="7595744"/>
            <a:ext cx="227013" cy="869950"/>
            <a:chOff x="912" y="768"/>
            <a:chExt cx="143" cy="548"/>
          </a:xfrm>
        </p:grpSpPr>
        <p:sp>
          <p:nvSpPr>
            <p:cNvPr id="142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4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1" name="Freeform 6"/>
          <p:cNvSpPr>
            <a:spLocks/>
          </p:cNvSpPr>
          <p:nvPr/>
        </p:nvSpPr>
        <p:spPr bwMode="auto">
          <a:xfrm>
            <a:off x="1235472" y="4970409"/>
            <a:ext cx="1834687" cy="1272559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23"/>
          <p:cNvSpPr>
            <a:spLocks noChangeArrowheads="1"/>
          </p:cNvSpPr>
          <p:nvPr/>
        </p:nvSpPr>
        <p:spPr bwMode="auto">
          <a:xfrm>
            <a:off x="2100281" y="5262685"/>
            <a:ext cx="376238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3" name="Freeform 6"/>
          <p:cNvSpPr>
            <a:spLocks/>
          </p:cNvSpPr>
          <p:nvPr/>
        </p:nvSpPr>
        <p:spPr bwMode="auto">
          <a:xfrm>
            <a:off x="4152858" y="4977644"/>
            <a:ext cx="1966045" cy="1272559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23"/>
          <p:cNvSpPr>
            <a:spLocks noChangeArrowheads="1"/>
          </p:cNvSpPr>
          <p:nvPr/>
        </p:nvSpPr>
        <p:spPr bwMode="auto">
          <a:xfrm>
            <a:off x="4688807" y="5269920"/>
            <a:ext cx="376238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75" name="Straight Connector 174"/>
          <p:cNvCxnSpPr/>
          <p:nvPr/>
        </p:nvCxnSpPr>
        <p:spPr>
          <a:xfrm flipH="1" flipV="1">
            <a:off x="2939194" y="6802272"/>
            <a:ext cx="240922" cy="1503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1933916" y="6249320"/>
            <a:ext cx="1008216" cy="5529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3052168" y="6242968"/>
            <a:ext cx="1100690" cy="9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1202590" y="8312450"/>
            <a:ext cx="197114" cy="580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6190584" y="8298205"/>
            <a:ext cx="260009" cy="589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1" name="Group 29"/>
          <p:cNvGrpSpPr>
            <a:grpSpLocks/>
          </p:cNvGrpSpPr>
          <p:nvPr/>
        </p:nvGrpSpPr>
        <p:grpSpPr bwMode="auto">
          <a:xfrm>
            <a:off x="3461495" y="3979726"/>
            <a:ext cx="287338" cy="790575"/>
            <a:chOff x="528" y="240"/>
            <a:chExt cx="181" cy="498"/>
          </a:xfrm>
        </p:grpSpPr>
        <p:sp>
          <p:nvSpPr>
            <p:cNvPr id="22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8" name="Group 330"/>
          <p:cNvGrpSpPr>
            <a:grpSpLocks/>
          </p:cNvGrpSpPr>
          <p:nvPr/>
        </p:nvGrpSpPr>
        <p:grpSpPr bwMode="auto">
          <a:xfrm>
            <a:off x="6870370" y="7623688"/>
            <a:ext cx="227013" cy="869950"/>
            <a:chOff x="912" y="1296"/>
            <a:chExt cx="143" cy="548"/>
          </a:xfrm>
        </p:grpSpPr>
        <p:sp>
          <p:nvSpPr>
            <p:cNvPr id="249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1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52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8" name="Group 13"/>
          <p:cNvGrpSpPr>
            <a:grpSpLocks/>
          </p:cNvGrpSpPr>
          <p:nvPr/>
        </p:nvGrpSpPr>
        <p:grpSpPr bwMode="auto">
          <a:xfrm>
            <a:off x="1533867" y="6000469"/>
            <a:ext cx="393700" cy="1271588"/>
            <a:chOff x="2496" y="4380"/>
            <a:chExt cx="236" cy="690"/>
          </a:xfrm>
        </p:grpSpPr>
        <p:sp>
          <p:nvSpPr>
            <p:cNvPr id="28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91" name="Group 13"/>
          <p:cNvGrpSpPr>
            <a:grpSpLocks/>
          </p:cNvGrpSpPr>
          <p:nvPr/>
        </p:nvGrpSpPr>
        <p:grpSpPr bwMode="auto">
          <a:xfrm>
            <a:off x="5410836" y="6025730"/>
            <a:ext cx="393700" cy="1271588"/>
            <a:chOff x="2496" y="4380"/>
            <a:chExt cx="236" cy="690"/>
          </a:xfrm>
        </p:grpSpPr>
        <p:sp>
          <p:nvSpPr>
            <p:cNvPr id="29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2" name="Freeform 6"/>
          <p:cNvSpPr>
            <a:spLocks/>
          </p:cNvSpPr>
          <p:nvPr/>
        </p:nvSpPr>
        <p:spPr bwMode="auto">
          <a:xfrm>
            <a:off x="1399704" y="6697652"/>
            <a:ext cx="1782237" cy="160616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4427893" y="6699280"/>
            <a:ext cx="1782237" cy="160616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4" name="Group 293"/>
          <p:cNvGrpSpPr/>
          <p:nvPr/>
        </p:nvGrpSpPr>
        <p:grpSpPr>
          <a:xfrm>
            <a:off x="3531091" y="5169443"/>
            <a:ext cx="145559" cy="291831"/>
            <a:chOff x="-2209800" y="5901249"/>
            <a:chExt cx="145559" cy="291831"/>
          </a:xfrm>
        </p:grpSpPr>
        <p:sp>
          <p:nvSpPr>
            <p:cNvPr id="295" name="Rectangle 294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324"/>
          <p:cNvGrpSpPr>
            <a:grpSpLocks/>
          </p:cNvGrpSpPr>
          <p:nvPr/>
        </p:nvGrpSpPr>
        <p:grpSpPr bwMode="auto">
          <a:xfrm>
            <a:off x="194208" y="5342840"/>
            <a:ext cx="227013" cy="869950"/>
            <a:chOff x="912" y="768"/>
            <a:chExt cx="143" cy="548"/>
          </a:xfrm>
        </p:grpSpPr>
        <p:sp>
          <p:nvSpPr>
            <p:cNvPr id="164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6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67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121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171</cp:revision>
  <dcterms:created xsi:type="dcterms:W3CDTF">2002-08-21T12:11:08Z</dcterms:created>
  <dcterms:modified xsi:type="dcterms:W3CDTF">2020-03-02T02:22:27Z</dcterms:modified>
  <cp:category>Shooting</cp:category>
</cp:coreProperties>
</file>