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436027-4CD3-6548-B311-7CD186F2E91F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85800"/>
            <a:ext cx="2613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62DCDF-6E18-D34B-A301-1E95487B1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3D47F3-EE0D-F94F-B8D0-18D083386C3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AF221-283D-8D4E-A14B-245072B0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145FB-211C-1445-B8C4-D20003FBC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DEB3C-395A-9047-A5CA-63A5D6BE6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28A11-2501-1D41-A044-EC21791D9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5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F809C-F228-7E46-AC1D-2A33879C2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7DAD1-D0CB-E147-9E06-23037BF88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50803-B0E1-C74D-989C-68F699985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F6062-13EC-9742-BBBA-F3F881C67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A49D0-BADF-0546-9E80-BF9C692ED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183AB-C48D-9848-8286-779B2BC1F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18D8D-8B41-DF4F-9E8B-A4827AE91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B578DEB2-D530-6D4E-9EF7-E0A86A5D5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utoShape 673"/>
          <p:cNvSpPr>
            <a:spLocks noChangeArrowheads="1"/>
          </p:cNvSpPr>
          <p:nvPr/>
        </p:nvSpPr>
        <p:spPr bwMode="auto">
          <a:xfrm>
            <a:off x="3500503" y="5487496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4" name="AutoShape 673"/>
          <p:cNvSpPr>
            <a:spLocks noChangeArrowheads="1"/>
          </p:cNvSpPr>
          <p:nvPr/>
        </p:nvSpPr>
        <p:spPr bwMode="auto">
          <a:xfrm>
            <a:off x="3841076" y="5487496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5" name="AutoShape 673"/>
          <p:cNvSpPr>
            <a:spLocks noChangeArrowheads="1"/>
          </p:cNvSpPr>
          <p:nvPr/>
        </p:nvSpPr>
        <p:spPr bwMode="auto">
          <a:xfrm>
            <a:off x="3843601" y="5140890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191" name="Group 288"/>
          <p:cNvGrpSpPr>
            <a:grpSpLocks/>
          </p:cNvGrpSpPr>
          <p:nvPr/>
        </p:nvGrpSpPr>
        <p:grpSpPr bwMode="auto">
          <a:xfrm>
            <a:off x="5958525" y="5144106"/>
            <a:ext cx="144227" cy="588770"/>
            <a:chOff x="384" y="816"/>
            <a:chExt cx="140" cy="541"/>
          </a:xfrm>
        </p:grpSpPr>
        <p:sp>
          <p:nvSpPr>
            <p:cNvPr id="19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781" flipH="1">
            <a:off x="3830178" y="5175780"/>
            <a:ext cx="2329276" cy="164644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331864" y="906322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XX</a:t>
            </a:r>
          </a:p>
        </p:txBody>
      </p:sp>
      <p:sp>
        <p:nvSpPr>
          <p:cNvPr id="76" name="Line 31"/>
          <p:cNvSpPr>
            <a:spLocks noChangeShapeType="1"/>
          </p:cNvSpPr>
          <p:nvPr/>
        </p:nvSpPr>
        <p:spPr bwMode="auto">
          <a:xfrm>
            <a:off x="3962399" y="360954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31"/>
          <p:cNvSpPr>
            <a:spLocks noChangeShapeType="1"/>
          </p:cNvSpPr>
          <p:nvPr/>
        </p:nvSpPr>
        <p:spPr bwMode="auto">
          <a:xfrm>
            <a:off x="3962399" y="3838145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 flipH="1">
            <a:off x="3816698" y="3838144"/>
            <a:ext cx="152400" cy="2007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H="1">
            <a:off x="3962399" y="3699645"/>
            <a:ext cx="228600" cy="1384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31"/>
          <p:cNvSpPr>
            <a:spLocks noChangeShapeType="1"/>
          </p:cNvSpPr>
          <p:nvPr/>
        </p:nvSpPr>
        <p:spPr bwMode="auto">
          <a:xfrm flipH="1" flipV="1">
            <a:off x="3733798" y="3754243"/>
            <a:ext cx="228599" cy="769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886199" y="3442857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4076699" y="3962356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3728774" y="3962356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157503" y="3609545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3598983" y="3637053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82" name="Group 288"/>
          <p:cNvGrpSpPr>
            <a:grpSpLocks/>
          </p:cNvGrpSpPr>
          <p:nvPr/>
        </p:nvGrpSpPr>
        <p:grpSpPr bwMode="auto">
          <a:xfrm>
            <a:off x="6226456" y="3591071"/>
            <a:ext cx="152400" cy="588770"/>
            <a:chOff x="384" y="816"/>
            <a:chExt cx="140" cy="541"/>
          </a:xfrm>
        </p:grpSpPr>
        <p:sp>
          <p:nvSpPr>
            <p:cNvPr id="8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2"/>
          <p:cNvGrpSpPr>
            <a:grpSpLocks/>
          </p:cNvGrpSpPr>
          <p:nvPr/>
        </p:nvGrpSpPr>
        <p:grpSpPr bwMode="auto">
          <a:xfrm flipH="1">
            <a:off x="2601771" y="3876961"/>
            <a:ext cx="152400" cy="580135"/>
            <a:chOff x="384" y="816"/>
            <a:chExt cx="140" cy="541"/>
          </a:xfrm>
        </p:grpSpPr>
        <p:sp>
          <p:nvSpPr>
            <p:cNvPr id="9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/>
          <p:cNvGrpSpPr>
            <a:grpSpLocks/>
          </p:cNvGrpSpPr>
          <p:nvPr/>
        </p:nvGrpSpPr>
        <p:grpSpPr bwMode="auto">
          <a:xfrm flipH="1">
            <a:off x="2364421" y="4051789"/>
            <a:ext cx="152400" cy="580135"/>
            <a:chOff x="384" y="816"/>
            <a:chExt cx="140" cy="541"/>
          </a:xfrm>
        </p:grpSpPr>
        <p:sp>
          <p:nvSpPr>
            <p:cNvPr id="9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2"/>
          <p:cNvGrpSpPr>
            <a:grpSpLocks/>
          </p:cNvGrpSpPr>
          <p:nvPr/>
        </p:nvGrpSpPr>
        <p:grpSpPr bwMode="auto">
          <a:xfrm flipH="1">
            <a:off x="1660326" y="4983436"/>
            <a:ext cx="152400" cy="580135"/>
            <a:chOff x="384" y="816"/>
            <a:chExt cx="140" cy="541"/>
          </a:xfrm>
        </p:grpSpPr>
        <p:sp>
          <p:nvSpPr>
            <p:cNvPr id="9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63348" y="3565498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107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8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9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77348" y="3481606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115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7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9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994109" y="4132172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187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8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9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03" name="Freeform 639"/>
          <p:cNvSpPr>
            <a:spLocks/>
          </p:cNvSpPr>
          <p:nvPr/>
        </p:nvSpPr>
        <p:spPr bwMode="auto">
          <a:xfrm rot="19509091" flipH="1">
            <a:off x="6144651" y="5816773"/>
            <a:ext cx="506413" cy="180975"/>
          </a:xfrm>
          <a:custGeom>
            <a:avLst/>
            <a:gdLst>
              <a:gd name="T0" fmla="*/ 228 w 319"/>
              <a:gd name="T1" fmla="*/ 114 h 114"/>
              <a:gd name="T2" fmla="*/ 31 w 319"/>
              <a:gd name="T3" fmla="*/ 85 h 114"/>
              <a:gd name="T4" fmla="*/ 16 w 319"/>
              <a:gd name="T5" fmla="*/ 66 h 114"/>
              <a:gd name="T6" fmla="*/ 39 w 319"/>
              <a:gd name="T7" fmla="*/ 48 h 114"/>
              <a:gd name="T8" fmla="*/ 0 w 319"/>
              <a:gd name="T9" fmla="*/ 40 h 114"/>
              <a:gd name="T10" fmla="*/ 22 w 319"/>
              <a:gd name="T11" fmla="*/ 19 h 114"/>
              <a:gd name="T12" fmla="*/ 67 w 319"/>
              <a:gd name="T13" fmla="*/ 24 h 114"/>
              <a:gd name="T14" fmla="*/ 88 w 319"/>
              <a:gd name="T15" fmla="*/ 4 h 114"/>
              <a:gd name="T16" fmla="*/ 115 w 319"/>
              <a:gd name="T17" fmla="*/ 0 h 114"/>
              <a:gd name="T18" fmla="*/ 300 w 319"/>
              <a:gd name="T19" fmla="*/ 31 h 114"/>
              <a:gd name="T20" fmla="*/ 319 w 319"/>
              <a:gd name="T21" fmla="*/ 60 h 114"/>
              <a:gd name="T22" fmla="*/ 283 w 319"/>
              <a:gd name="T23" fmla="*/ 109 h 114"/>
              <a:gd name="T24" fmla="*/ 228 w 319"/>
              <a:gd name="T25" fmla="*/ 114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9"/>
              <a:gd name="T40" fmla="*/ 0 h 114"/>
              <a:gd name="T41" fmla="*/ 319 w 319"/>
              <a:gd name="T42" fmla="*/ 114 h 1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9" h="114">
                <a:moveTo>
                  <a:pt x="228" y="114"/>
                </a:moveTo>
                <a:lnTo>
                  <a:pt x="31" y="85"/>
                </a:lnTo>
                <a:lnTo>
                  <a:pt x="16" y="66"/>
                </a:lnTo>
                <a:lnTo>
                  <a:pt x="39" y="48"/>
                </a:lnTo>
                <a:lnTo>
                  <a:pt x="0" y="40"/>
                </a:lnTo>
                <a:lnTo>
                  <a:pt x="22" y="19"/>
                </a:lnTo>
                <a:lnTo>
                  <a:pt x="67" y="24"/>
                </a:lnTo>
                <a:lnTo>
                  <a:pt x="88" y="4"/>
                </a:lnTo>
                <a:lnTo>
                  <a:pt x="115" y="0"/>
                </a:lnTo>
                <a:lnTo>
                  <a:pt x="300" y="31"/>
                </a:lnTo>
                <a:lnTo>
                  <a:pt x="319" y="60"/>
                </a:lnTo>
                <a:lnTo>
                  <a:pt x="283" y="109"/>
                </a:lnTo>
                <a:lnTo>
                  <a:pt x="228" y="114"/>
                </a:lnTo>
                <a:close/>
              </a:path>
            </a:pathLst>
          </a:custGeom>
          <a:solidFill>
            <a:srgbClr val="EBB884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" name="Freeform 639"/>
          <p:cNvSpPr>
            <a:spLocks/>
          </p:cNvSpPr>
          <p:nvPr/>
        </p:nvSpPr>
        <p:spPr bwMode="auto">
          <a:xfrm rot="19509091" flipH="1">
            <a:off x="6256110" y="5940596"/>
            <a:ext cx="506413" cy="180975"/>
          </a:xfrm>
          <a:custGeom>
            <a:avLst/>
            <a:gdLst>
              <a:gd name="T0" fmla="*/ 228 w 319"/>
              <a:gd name="T1" fmla="*/ 114 h 114"/>
              <a:gd name="T2" fmla="*/ 31 w 319"/>
              <a:gd name="T3" fmla="*/ 85 h 114"/>
              <a:gd name="T4" fmla="*/ 16 w 319"/>
              <a:gd name="T5" fmla="*/ 66 h 114"/>
              <a:gd name="T6" fmla="*/ 39 w 319"/>
              <a:gd name="T7" fmla="*/ 48 h 114"/>
              <a:gd name="T8" fmla="*/ 0 w 319"/>
              <a:gd name="T9" fmla="*/ 40 h 114"/>
              <a:gd name="T10" fmla="*/ 22 w 319"/>
              <a:gd name="T11" fmla="*/ 19 h 114"/>
              <a:gd name="T12" fmla="*/ 67 w 319"/>
              <a:gd name="T13" fmla="*/ 24 h 114"/>
              <a:gd name="T14" fmla="*/ 88 w 319"/>
              <a:gd name="T15" fmla="*/ 4 h 114"/>
              <a:gd name="T16" fmla="*/ 115 w 319"/>
              <a:gd name="T17" fmla="*/ 0 h 114"/>
              <a:gd name="T18" fmla="*/ 300 w 319"/>
              <a:gd name="T19" fmla="*/ 31 h 114"/>
              <a:gd name="T20" fmla="*/ 319 w 319"/>
              <a:gd name="T21" fmla="*/ 60 h 114"/>
              <a:gd name="T22" fmla="*/ 283 w 319"/>
              <a:gd name="T23" fmla="*/ 109 h 114"/>
              <a:gd name="T24" fmla="*/ 228 w 319"/>
              <a:gd name="T25" fmla="*/ 114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9"/>
              <a:gd name="T40" fmla="*/ 0 h 114"/>
              <a:gd name="T41" fmla="*/ 319 w 319"/>
              <a:gd name="T42" fmla="*/ 114 h 1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9" h="114">
                <a:moveTo>
                  <a:pt x="228" y="114"/>
                </a:moveTo>
                <a:lnTo>
                  <a:pt x="31" y="85"/>
                </a:lnTo>
                <a:lnTo>
                  <a:pt x="16" y="66"/>
                </a:lnTo>
                <a:lnTo>
                  <a:pt x="39" y="48"/>
                </a:lnTo>
                <a:lnTo>
                  <a:pt x="0" y="40"/>
                </a:lnTo>
                <a:lnTo>
                  <a:pt x="22" y="19"/>
                </a:lnTo>
                <a:lnTo>
                  <a:pt x="67" y="24"/>
                </a:lnTo>
                <a:lnTo>
                  <a:pt x="88" y="4"/>
                </a:lnTo>
                <a:lnTo>
                  <a:pt x="115" y="0"/>
                </a:lnTo>
                <a:lnTo>
                  <a:pt x="300" y="31"/>
                </a:lnTo>
                <a:lnTo>
                  <a:pt x="319" y="60"/>
                </a:lnTo>
                <a:lnTo>
                  <a:pt x="283" y="109"/>
                </a:lnTo>
                <a:lnTo>
                  <a:pt x="228" y="114"/>
                </a:lnTo>
                <a:close/>
              </a:path>
            </a:pathLst>
          </a:custGeom>
          <a:solidFill>
            <a:srgbClr val="EBB884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" name="Freeform 139"/>
          <p:cNvSpPr>
            <a:spLocks/>
          </p:cNvSpPr>
          <p:nvPr/>
        </p:nvSpPr>
        <p:spPr bwMode="auto">
          <a:xfrm rot="2039407">
            <a:off x="926180" y="5746130"/>
            <a:ext cx="506413" cy="180975"/>
          </a:xfrm>
          <a:custGeom>
            <a:avLst/>
            <a:gdLst>
              <a:gd name="T0" fmla="*/ 228 w 319"/>
              <a:gd name="T1" fmla="*/ 114 h 114"/>
              <a:gd name="T2" fmla="*/ 31 w 319"/>
              <a:gd name="T3" fmla="*/ 85 h 114"/>
              <a:gd name="T4" fmla="*/ 16 w 319"/>
              <a:gd name="T5" fmla="*/ 66 h 114"/>
              <a:gd name="T6" fmla="*/ 39 w 319"/>
              <a:gd name="T7" fmla="*/ 48 h 114"/>
              <a:gd name="T8" fmla="*/ 0 w 319"/>
              <a:gd name="T9" fmla="*/ 40 h 114"/>
              <a:gd name="T10" fmla="*/ 22 w 319"/>
              <a:gd name="T11" fmla="*/ 19 h 114"/>
              <a:gd name="T12" fmla="*/ 67 w 319"/>
              <a:gd name="T13" fmla="*/ 24 h 114"/>
              <a:gd name="T14" fmla="*/ 88 w 319"/>
              <a:gd name="T15" fmla="*/ 4 h 114"/>
              <a:gd name="T16" fmla="*/ 115 w 319"/>
              <a:gd name="T17" fmla="*/ 0 h 114"/>
              <a:gd name="T18" fmla="*/ 300 w 319"/>
              <a:gd name="T19" fmla="*/ 31 h 114"/>
              <a:gd name="T20" fmla="*/ 319 w 319"/>
              <a:gd name="T21" fmla="*/ 60 h 114"/>
              <a:gd name="T22" fmla="*/ 283 w 319"/>
              <a:gd name="T23" fmla="*/ 109 h 114"/>
              <a:gd name="T24" fmla="*/ 228 w 319"/>
              <a:gd name="T25" fmla="*/ 114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9"/>
              <a:gd name="T40" fmla="*/ 0 h 114"/>
              <a:gd name="T41" fmla="*/ 319 w 319"/>
              <a:gd name="T42" fmla="*/ 114 h 1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9" h="114">
                <a:moveTo>
                  <a:pt x="228" y="114"/>
                </a:moveTo>
                <a:lnTo>
                  <a:pt x="31" y="85"/>
                </a:lnTo>
                <a:lnTo>
                  <a:pt x="16" y="66"/>
                </a:lnTo>
                <a:lnTo>
                  <a:pt x="39" y="48"/>
                </a:lnTo>
                <a:lnTo>
                  <a:pt x="0" y="40"/>
                </a:lnTo>
                <a:lnTo>
                  <a:pt x="22" y="19"/>
                </a:lnTo>
                <a:lnTo>
                  <a:pt x="67" y="24"/>
                </a:lnTo>
                <a:lnTo>
                  <a:pt x="88" y="4"/>
                </a:lnTo>
                <a:lnTo>
                  <a:pt x="115" y="0"/>
                </a:lnTo>
                <a:lnTo>
                  <a:pt x="300" y="31"/>
                </a:lnTo>
                <a:lnTo>
                  <a:pt x="319" y="60"/>
                </a:lnTo>
                <a:lnTo>
                  <a:pt x="283" y="109"/>
                </a:lnTo>
                <a:lnTo>
                  <a:pt x="228" y="114"/>
                </a:lnTo>
                <a:close/>
              </a:path>
            </a:pathLst>
          </a:custGeom>
          <a:solidFill>
            <a:srgbClr val="EBB884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Freeform 139"/>
          <p:cNvSpPr>
            <a:spLocks/>
          </p:cNvSpPr>
          <p:nvPr/>
        </p:nvSpPr>
        <p:spPr bwMode="auto">
          <a:xfrm rot="2039407">
            <a:off x="1126881" y="5673961"/>
            <a:ext cx="506413" cy="180975"/>
          </a:xfrm>
          <a:custGeom>
            <a:avLst/>
            <a:gdLst>
              <a:gd name="T0" fmla="*/ 228 w 319"/>
              <a:gd name="T1" fmla="*/ 114 h 114"/>
              <a:gd name="T2" fmla="*/ 31 w 319"/>
              <a:gd name="T3" fmla="*/ 85 h 114"/>
              <a:gd name="T4" fmla="*/ 16 w 319"/>
              <a:gd name="T5" fmla="*/ 66 h 114"/>
              <a:gd name="T6" fmla="*/ 39 w 319"/>
              <a:gd name="T7" fmla="*/ 48 h 114"/>
              <a:gd name="T8" fmla="*/ 0 w 319"/>
              <a:gd name="T9" fmla="*/ 40 h 114"/>
              <a:gd name="T10" fmla="*/ 22 w 319"/>
              <a:gd name="T11" fmla="*/ 19 h 114"/>
              <a:gd name="T12" fmla="*/ 67 w 319"/>
              <a:gd name="T13" fmla="*/ 24 h 114"/>
              <a:gd name="T14" fmla="*/ 88 w 319"/>
              <a:gd name="T15" fmla="*/ 4 h 114"/>
              <a:gd name="T16" fmla="*/ 115 w 319"/>
              <a:gd name="T17" fmla="*/ 0 h 114"/>
              <a:gd name="T18" fmla="*/ 300 w 319"/>
              <a:gd name="T19" fmla="*/ 31 h 114"/>
              <a:gd name="T20" fmla="*/ 319 w 319"/>
              <a:gd name="T21" fmla="*/ 60 h 114"/>
              <a:gd name="T22" fmla="*/ 283 w 319"/>
              <a:gd name="T23" fmla="*/ 109 h 114"/>
              <a:gd name="T24" fmla="*/ 228 w 319"/>
              <a:gd name="T25" fmla="*/ 114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9"/>
              <a:gd name="T40" fmla="*/ 0 h 114"/>
              <a:gd name="T41" fmla="*/ 319 w 319"/>
              <a:gd name="T42" fmla="*/ 114 h 1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9" h="114">
                <a:moveTo>
                  <a:pt x="228" y="114"/>
                </a:moveTo>
                <a:lnTo>
                  <a:pt x="31" y="85"/>
                </a:lnTo>
                <a:lnTo>
                  <a:pt x="16" y="66"/>
                </a:lnTo>
                <a:lnTo>
                  <a:pt x="39" y="48"/>
                </a:lnTo>
                <a:lnTo>
                  <a:pt x="0" y="40"/>
                </a:lnTo>
                <a:lnTo>
                  <a:pt x="22" y="19"/>
                </a:lnTo>
                <a:lnTo>
                  <a:pt x="67" y="24"/>
                </a:lnTo>
                <a:lnTo>
                  <a:pt x="88" y="4"/>
                </a:lnTo>
                <a:lnTo>
                  <a:pt x="115" y="0"/>
                </a:lnTo>
                <a:lnTo>
                  <a:pt x="300" y="31"/>
                </a:lnTo>
                <a:lnTo>
                  <a:pt x="319" y="60"/>
                </a:lnTo>
                <a:lnTo>
                  <a:pt x="283" y="109"/>
                </a:lnTo>
                <a:lnTo>
                  <a:pt x="228" y="114"/>
                </a:lnTo>
                <a:close/>
              </a:path>
            </a:pathLst>
          </a:custGeom>
          <a:solidFill>
            <a:srgbClr val="EBB884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AutoShape 673"/>
          <p:cNvSpPr>
            <a:spLocks noChangeArrowheads="1"/>
          </p:cNvSpPr>
          <p:nvPr/>
        </p:nvSpPr>
        <p:spPr bwMode="auto">
          <a:xfrm>
            <a:off x="6172200" y="5897617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2" name="Freeform 298"/>
          <p:cNvSpPr>
            <a:spLocks/>
          </p:cNvSpPr>
          <p:nvPr/>
        </p:nvSpPr>
        <p:spPr bwMode="auto">
          <a:xfrm rot="156993" flipH="1">
            <a:off x="1495781" y="5144461"/>
            <a:ext cx="2145408" cy="1538241"/>
          </a:xfrm>
          <a:custGeom>
            <a:avLst/>
            <a:gdLst>
              <a:gd name="T0" fmla="*/ 0 w 168"/>
              <a:gd name="T1" fmla="*/ 60 h 1194"/>
              <a:gd name="T2" fmla="*/ 39 w 168"/>
              <a:gd name="T3" fmla="*/ 0 h 1194"/>
              <a:gd name="T4" fmla="*/ 39 w 168"/>
              <a:gd name="T5" fmla="*/ 78 h 1194"/>
              <a:gd name="T6" fmla="*/ 0 w 168"/>
              <a:gd name="T7" fmla="*/ 152 h 1194"/>
              <a:gd name="T8" fmla="*/ 0 w 168"/>
              <a:gd name="T9" fmla="*/ 6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" name="AutoShape 673"/>
          <p:cNvSpPr>
            <a:spLocks noChangeArrowheads="1"/>
          </p:cNvSpPr>
          <p:nvPr/>
        </p:nvSpPr>
        <p:spPr bwMode="auto">
          <a:xfrm>
            <a:off x="1357148" y="5679904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1" name="Freeform 298"/>
          <p:cNvSpPr>
            <a:spLocks/>
          </p:cNvSpPr>
          <p:nvPr/>
        </p:nvSpPr>
        <p:spPr bwMode="auto">
          <a:xfrm rot="449232" flipH="1">
            <a:off x="1224317" y="6058685"/>
            <a:ext cx="2261444" cy="1534116"/>
          </a:xfrm>
          <a:custGeom>
            <a:avLst/>
            <a:gdLst>
              <a:gd name="T0" fmla="*/ 0 w 168"/>
              <a:gd name="T1" fmla="*/ 60 h 1194"/>
              <a:gd name="T2" fmla="*/ 39 w 168"/>
              <a:gd name="T3" fmla="*/ 0 h 1194"/>
              <a:gd name="T4" fmla="*/ 39 w 168"/>
              <a:gd name="T5" fmla="*/ 78 h 1194"/>
              <a:gd name="T6" fmla="*/ 0 w 168"/>
              <a:gd name="T7" fmla="*/ 152 h 1194"/>
              <a:gd name="T8" fmla="*/ 0 w 168"/>
              <a:gd name="T9" fmla="*/ 6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62399" y="6056630"/>
            <a:ext cx="2579344" cy="1753005"/>
          </a:xfrm>
          <a:prstGeom prst="rect">
            <a:avLst/>
          </a:prstGeom>
        </p:spPr>
      </p:pic>
      <p:sp>
        <p:nvSpPr>
          <p:cNvPr id="217" name="Freeform 221"/>
          <p:cNvSpPr>
            <a:spLocks/>
          </p:cNvSpPr>
          <p:nvPr/>
        </p:nvSpPr>
        <p:spPr bwMode="auto">
          <a:xfrm flipH="1">
            <a:off x="4994816" y="5697595"/>
            <a:ext cx="164896" cy="421079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bg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" name="Freeform 221"/>
          <p:cNvSpPr>
            <a:spLocks/>
          </p:cNvSpPr>
          <p:nvPr/>
        </p:nvSpPr>
        <p:spPr bwMode="auto">
          <a:xfrm>
            <a:off x="2336942" y="5522337"/>
            <a:ext cx="141403" cy="421079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bg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98983" y="6717457"/>
            <a:ext cx="249114" cy="13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721663" y="6018008"/>
            <a:ext cx="132075" cy="73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1278513" y="6090160"/>
            <a:ext cx="454568" cy="29264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76502" y="7721818"/>
            <a:ext cx="196424" cy="1574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020210" y="7809635"/>
            <a:ext cx="18389" cy="1486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56377" y="9296400"/>
            <a:ext cx="8822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288"/>
          <p:cNvGrpSpPr>
            <a:grpSpLocks/>
          </p:cNvGrpSpPr>
          <p:nvPr/>
        </p:nvGrpSpPr>
        <p:grpSpPr bwMode="auto">
          <a:xfrm>
            <a:off x="6448138" y="6699025"/>
            <a:ext cx="152400" cy="588770"/>
            <a:chOff x="384" y="816"/>
            <a:chExt cx="140" cy="541"/>
          </a:xfrm>
        </p:grpSpPr>
        <p:sp>
          <p:nvSpPr>
            <p:cNvPr id="8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334736" y="4020185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223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4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5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139316" y="3813410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228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9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30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3" name="AutoShape 673"/>
          <p:cNvSpPr>
            <a:spLocks noChangeArrowheads="1"/>
          </p:cNvSpPr>
          <p:nvPr/>
        </p:nvSpPr>
        <p:spPr bwMode="auto">
          <a:xfrm>
            <a:off x="3503028" y="5140890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195" name="Group 292"/>
          <p:cNvGrpSpPr>
            <a:grpSpLocks/>
          </p:cNvGrpSpPr>
          <p:nvPr/>
        </p:nvGrpSpPr>
        <p:grpSpPr bwMode="auto">
          <a:xfrm flipH="1">
            <a:off x="1216830" y="6327126"/>
            <a:ext cx="152400" cy="580135"/>
            <a:chOff x="384" y="816"/>
            <a:chExt cx="140" cy="541"/>
          </a:xfrm>
        </p:grpSpPr>
        <p:sp>
          <p:nvSpPr>
            <p:cNvPr id="19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aphicFrame>
        <p:nvGraphicFramePr>
          <p:cNvPr id="102" name="Group 29">
            <a:extLst>
              <a:ext uri="{FF2B5EF4-FFF2-40B4-BE49-F238E27FC236}">
                <a16:creationId xmlns:a16="http://schemas.microsoft.com/office/drawing/2014/main" id="{30DC3CCA-5474-4C71-A484-2F05DEA0F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7390"/>
              </p:ext>
            </p:extLst>
          </p:nvPr>
        </p:nvGraphicFramePr>
        <p:xfrm>
          <a:off x="177800" y="165100"/>
          <a:ext cx="6997700" cy="212435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and Game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V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for Vampire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the shooting area, heels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 PCC stock on belt muzzle pointed downrange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10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3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AD66882B-8C4B-41E1-8053-0CF78DE7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DD532C3-7DB9-4AEB-B471-94810B2A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wn Zero CoF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Down Zero CoF Template.pot</Template>
  <TotalTime>1275</TotalTime>
  <Words>99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Down Zero CoF Template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133</cp:revision>
  <cp:lastPrinted>2011-08-27T16:03:15Z</cp:lastPrinted>
  <dcterms:created xsi:type="dcterms:W3CDTF">2002-08-21T12:11:08Z</dcterms:created>
  <dcterms:modified xsi:type="dcterms:W3CDTF">2020-02-22T04:54:08Z</dcterms:modified>
  <cp:category>Shooting</cp:category>
</cp:coreProperties>
</file>