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Carlson" initials="MC" lastIdx="4" clrIdx="0">
    <p:extLst>
      <p:ext uri="{19B8F6BF-5375-455C-9EA6-DF929625EA0E}">
        <p15:presenceInfo xmlns:p15="http://schemas.microsoft.com/office/powerpoint/2012/main" userId="0e792f37f0009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292"/>
          <p:cNvGrpSpPr>
            <a:grpSpLocks/>
          </p:cNvGrpSpPr>
          <p:nvPr/>
        </p:nvGrpSpPr>
        <p:grpSpPr bwMode="auto">
          <a:xfrm flipH="1">
            <a:off x="1718646" y="5147061"/>
            <a:ext cx="222250" cy="858838"/>
            <a:chOff x="384" y="816"/>
            <a:chExt cx="140" cy="541"/>
          </a:xfrm>
        </p:grpSpPr>
        <p:sp>
          <p:nvSpPr>
            <p:cNvPr id="1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292"/>
          <p:cNvGrpSpPr>
            <a:grpSpLocks/>
          </p:cNvGrpSpPr>
          <p:nvPr/>
        </p:nvGrpSpPr>
        <p:grpSpPr bwMode="auto">
          <a:xfrm flipH="1">
            <a:off x="1566197" y="5441436"/>
            <a:ext cx="222250" cy="858838"/>
            <a:chOff x="384" y="816"/>
            <a:chExt cx="140" cy="541"/>
          </a:xfrm>
        </p:grpSpPr>
        <p:sp>
          <p:nvSpPr>
            <p:cNvPr id="11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9" name="Group 288"/>
          <p:cNvGrpSpPr>
            <a:grpSpLocks/>
          </p:cNvGrpSpPr>
          <p:nvPr/>
        </p:nvGrpSpPr>
        <p:grpSpPr bwMode="auto">
          <a:xfrm>
            <a:off x="4920328" y="4539589"/>
            <a:ext cx="222250" cy="858838"/>
            <a:chOff x="384" y="816"/>
            <a:chExt cx="140" cy="541"/>
          </a:xfrm>
        </p:grpSpPr>
        <p:sp>
          <p:nvSpPr>
            <p:cNvPr id="27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5" name="Group 288"/>
          <p:cNvGrpSpPr>
            <a:grpSpLocks/>
          </p:cNvGrpSpPr>
          <p:nvPr/>
        </p:nvGrpSpPr>
        <p:grpSpPr bwMode="auto">
          <a:xfrm>
            <a:off x="4682556" y="4430812"/>
            <a:ext cx="222250" cy="858838"/>
            <a:chOff x="384" y="816"/>
            <a:chExt cx="140" cy="541"/>
          </a:xfrm>
        </p:grpSpPr>
        <p:sp>
          <p:nvSpPr>
            <p:cNvPr id="26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4744746" y="4382000"/>
            <a:ext cx="395095" cy="1278743"/>
            <a:chOff x="131955" y="6683298"/>
            <a:chExt cx="395095" cy="1278743"/>
          </a:xfrm>
        </p:grpSpPr>
        <p:sp>
          <p:nvSpPr>
            <p:cNvPr id="247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8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43" name="Straight Connector 142"/>
          <p:cNvCxnSpPr>
            <a:cxnSpLocks/>
          </p:cNvCxnSpPr>
          <p:nvPr/>
        </p:nvCxnSpPr>
        <p:spPr>
          <a:xfrm flipH="1">
            <a:off x="2007769" y="6411870"/>
            <a:ext cx="158324" cy="1062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2007769" y="7197957"/>
            <a:ext cx="3511405" cy="2511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2161293" y="6411870"/>
            <a:ext cx="220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82216" y="6401980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cxnSpLocks/>
          </p:cNvCxnSpPr>
          <p:nvPr/>
        </p:nvCxnSpPr>
        <p:spPr>
          <a:xfrm flipH="1" flipV="1">
            <a:off x="5264306" y="6726073"/>
            <a:ext cx="254868" cy="518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 flipV="1">
            <a:off x="3066999" y="6722328"/>
            <a:ext cx="884287" cy="123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34677"/>
              </p:ext>
            </p:extLst>
          </p:nvPr>
        </p:nvGraphicFramePr>
        <p:xfrm>
          <a:off x="177800" y="165100"/>
          <a:ext cx="6997700" cy="244287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We’ll do it live!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downrange, toes touching X’s,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Freeform 55"/>
          <p:cNvSpPr>
            <a:spLocks/>
          </p:cNvSpPr>
          <p:nvPr/>
        </p:nvSpPr>
        <p:spPr bwMode="auto">
          <a:xfrm>
            <a:off x="3629756" y="5309710"/>
            <a:ext cx="326001" cy="141261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3" name="Group 288"/>
          <p:cNvGrpSpPr>
            <a:grpSpLocks/>
          </p:cNvGrpSpPr>
          <p:nvPr/>
        </p:nvGrpSpPr>
        <p:grpSpPr bwMode="auto">
          <a:xfrm>
            <a:off x="5244376" y="5382728"/>
            <a:ext cx="222250" cy="858838"/>
            <a:chOff x="384" y="816"/>
            <a:chExt cx="140" cy="541"/>
          </a:xfrm>
        </p:grpSpPr>
        <p:sp>
          <p:nvSpPr>
            <p:cNvPr id="25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" name="Straight Connector 256"/>
          <p:cNvCxnSpPr>
            <a:cxnSpLocks/>
          </p:cNvCxnSpPr>
          <p:nvPr/>
        </p:nvCxnSpPr>
        <p:spPr>
          <a:xfrm>
            <a:off x="4968391" y="6726073"/>
            <a:ext cx="2959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557895" y="715369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98" name="Group 288"/>
          <p:cNvGrpSpPr>
            <a:grpSpLocks/>
          </p:cNvGrpSpPr>
          <p:nvPr/>
        </p:nvGrpSpPr>
        <p:grpSpPr bwMode="auto">
          <a:xfrm>
            <a:off x="5475238" y="5489547"/>
            <a:ext cx="222250" cy="858838"/>
            <a:chOff x="384" y="816"/>
            <a:chExt cx="140" cy="541"/>
          </a:xfrm>
        </p:grpSpPr>
        <p:sp>
          <p:nvSpPr>
            <p:cNvPr id="9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88"/>
          <p:cNvGrpSpPr>
            <a:grpSpLocks/>
          </p:cNvGrpSpPr>
          <p:nvPr/>
        </p:nvGrpSpPr>
        <p:grpSpPr bwMode="auto">
          <a:xfrm>
            <a:off x="5693312" y="5652583"/>
            <a:ext cx="222250" cy="858838"/>
            <a:chOff x="384" y="816"/>
            <a:chExt cx="140" cy="541"/>
          </a:xfrm>
        </p:grpSpPr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4470211" y="4934336"/>
            <a:ext cx="287338" cy="790575"/>
            <a:chOff x="528" y="240"/>
            <a:chExt cx="181" cy="498"/>
          </a:xfrm>
        </p:grpSpPr>
        <p:sp>
          <p:nvSpPr>
            <p:cNvPr id="1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Freeform 303"/>
          <p:cNvSpPr>
            <a:spLocks/>
          </p:cNvSpPr>
          <p:nvPr/>
        </p:nvSpPr>
        <p:spPr bwMode="auto">
          <a:xfrm>
            <a:off x="3962400" y="5486400"/>
            <a:ext cx="1005992" cy="1239838"/>
          </a:xfrm>
          <a:custGeom>
            <a:avLst/>
            <a:gdLst>
              <a:gd name="T0" fmla="*/ 275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7546 w 528"/>
              <a:gd name="T7" fmla="*/ 0 h 288"/>
              <a:gd name="T8" fmla="*/ 275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" name="Group 292"/>
          <p:cNvGrpSpPr>
            <a:grpSpLocks/>
          </p:cNvGrpSpPr>
          <p:nvPr/>
        </p:nvGrpSpPr>
        <p:grpSpPr bwMode="auto">
          <a:xfrm flipH="1">
            <a:off x="1449452" y="5945495"/>
            <a:ext cx="222250" cy="858838"/>
            <a:chOff x="384" y="816"/>
            <a:chExt cx="140" cy="541"/>
          </a:xfrm>
        </p:grpSpPr>
        <p:sp>
          <p:nvSpPr>
            <p:cNvPr id="11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"/>
          <p:cNvGrpSpPr>
            <a:grpSpLocks/>
          </p:cNvGrpSpPr>
          <p:nvPr/>
        </p:nvGrpSpPr>
        <p:grpSpPr bwMode="auto">
          <a:xfrm>
            <a:off x="2950125" y="5511286"/>
            <a:ext cx="287338" cy="790575"/>
            <a:chOff x="528" y="240"/>
            <a:chExt cx="181" cy="498"/>
          </a:xfrm>
        </p:grpSpPr>
        <p:sp>
          <p:nvSpPr>
            <p:cNvPr id="12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/>
          <p:cNvGrpSpPr>
            <a:grpSpLocks/>
          </p:cNvGrpSpPr>
          <p:nvPr/>
        </p:nvGrpSpPr>
        <p:grpSpPr bwMode="auto">
          <a:xfrm>
            <a:off x="3270557" y="4227104"/>
            <a:ext cx="287338" cy="790575"/>
            <a:chOff x="528" y="240"/>
            <a:chExt cx="181" cy="498"/>
          </a:xfrm>
        </p:grpSpPr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9"/>
          <p:cNvGrpSpPr>
            <a:grpSpLocks/>
          </p:cNvGrpSpPr>
          <p:nvPr/>
        </p:nvGrpSpPr>
        <p:grpSpPr bwMode="auto">
          <a:xfrm>
            <a:off x="2928312" y="4375535"/>
            <a:ext cx="287338" cy="790575"/>
            <a:chOff x="528" y="240"/>
            <a:chExt cx="181" cy="498"/>
          </a:xfrm>
        </p:grpSpPr>
        <p:sp>
          <p:nvSpPr>
            <p:cNvPr id="13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29"/>
          <p:cNvGrpSpPr>
            <a:grpSpLocks/>
          </p:cNvGrpSpPr>
          <p:nvPr/>
        </p:nvGrpSpPr>
        <p:grpSpPr bwMode="auto">
          <a:xfrm>
            <a:off x="2187978" y="4616042"/>
            <a:ext cx="287338" cy="790575"/>
            <a:chOff x="528" y="240"/>
            <a:chExt cx="181" cy="498"/>
          </a:xfrm>
        </p:grpSpPr>
        <p:sp>
          <p:nvSpPr>
            <p:cNvPr id="14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9"/>
          <p:cNvGrpSpPr>
            <a:grpSpLocks/>
          </p:cNvGrpSpPr>
          <p:nvPr/>
        </p:nvGrpSpPr>
        <p:grpSpPr bwMode="auto">
          <a:xfrm>
            <a:off x="2558144" y="4510806"/>
            <a:ext cx="287338" cy="790575"/>
            <a:chOff x="528" y="240"/>
            <a:chExt cx="181" cy="498"/>
          </a:xfrm>
        </p:grpSpPr>
        <p:sp>
          <p:nvSpPr>
            <p:cNvPr id="15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678484" y="6365103"/>
            <a:ext cx="145559" cy="291831"/>
            <a:chOff x="-2209800" y="5901249"/>
            <a:chExt cx="145559" cy="291831"/>
          </a:xfrm>
        </p:grpSpPr>
        <p:sp>
          <p:nvSpPr>
            <p:cNvPr id="155" name="Rectangle 1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121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2020-02-22T04:30:18Z</dcterms:modified>
  <cp:category>Shooting</cp:category>
</cp:coreProperties>
</file>