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8" d="100"/>
          <a:sy n="78" d="100"/>
        </p:scale>
        <p:origin x="300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9A38F35-8820-41E1-8588-174847314264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4464F9-CC9C-4E4F-A727-FE0D8E83E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0A4E3-628C-4E71-8569-A2BDA0856E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F819E-3310-4E34-B4C6-04018F757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225C0-BBA6-4BD7-9312-E21B11EFE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1163-AFB9-4E8A-8ECA-14ACDE79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134B-D5BA-4EA0-9FB6-DDF53201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D220-03D9-42BB-8FAF-A28B9CF8B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E7F4-8155-4D38-B296-74DF69BDA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06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990A-C66A-42CE-855D-8E2E3ABF8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8405-D2D6-4FA7-9ED5-3D3D17F53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7D70-0EA3-4980-AC16-470A5BC2B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CF042-9BF7-4277-B2F9-5421841F1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1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E35EF-8169-460F-A2F6-79ED47321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0E686435-DEB7-4DE3-938B-FF3281E77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288"/>
          <p:cNvGrpSpPr>
            <a:grpSpLocks/>
          </p:cNvGrpSpPr>
          <p:nvPr/>
        </p:nvGrpSpPr>
        <p:grpSpPr bwMode="auto">
          <a:xfrm>
            <a:off x="5268719" y="5061941"/>
            <a:ext cx="222250" cy="858838"/>
            <a:chOff x="384" y="816"/>
            <a:chExt cx="140" cy="541"/>
          </a:xfrm>
        </p:grpSpPr>
        <p:sp>
          <p:nvSpPr>
            <p:cNvPr id="30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" name="Group 288"/>
          <p:cNvGrpSpPr>
            <a:grpSpLocks/>
          </p:cNvGrpSpPr>
          <p:nvPr/>
        </p:nvGrpSpPr>
        <p:grpSpPr bwMode="auto">
          <a:xfrm>
            <a:off x="4013558" y="4343719"/>
            <a:ext cx="222250" cy="858838"/>
            <a:chOff x="384" y="816"/>
            <a:chExt cx="140" cy="541"/>
          </a:xfrm>
        </p:grpSpPr>
        <p:sp>
          <p:nvSpPr>
            <p:cNvPr id="26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2"/>
          <p:cNvGrpSpPr>
            <a:grpSpLocks/>
          </p:cNvGrpSpPr>
          <p:nvPr/>
        </p:nvGrpSpPr>
        <p:grpSpPr bwMode="auto">
          <a:xfrm flipH="1">
            <a:off x="1788890" y="4484490"/>
            <a:ext cx="222250" cy="858838"/>
            <a:chOff x="384" y="816"/>
            <a:chExt cx="140" cy="541"/>
          </a:xfrm>
        </p:grpSpPr>
        <p:sp>
          <p:nvSpPr>
            <p:cNvPr id="26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35802"/>
              </p:ext>
            </p:extLst>
          </p:nvPr>
        </p:nvGraphicFramePr>
        <p:xfrm>
          <a:off x="177800" y="165100"/>
          <a:ext cx="6997700" cy="230875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Whichever Witch Way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Rectangle 101"/>
          <p:cNvSpPr/>
          <p:nvPr/>
        </p:nvSpPr>
        <p:spPr>
          <a:xfrm>
            <a:off x="1797091" y="6471657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1666451" y="4413776"/>
            <a:ext cx="393700" cy="1271588"/>
            <a:chOff x="2496" y="4380"/>
            <a:chExt cx="236" cy="690"/>
          </a:xfrm>
        </p:grpSpPr>
        <p:sp>
          <p:nvSpPr>
            <p:cNvPr id="13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29"/>
          <p:cNvGrpSpPr>
            <a:grpSpLocks/>
          </p:cNvGrpSpPr>
          <p:nvPr/>
        </p:nvGrpSpPr>
        <p:grpSpPr bwMode="auto">
          <a:xfrm>
            <a:off x="1319867" y="4650384"/>
            <a:ext cx="287338" cy="790575"/>
            <a:chOff x="528" y="240"/>
            <a:chExt cx="181" cy="498"/>
          </a:xfrm>
        </p:grpSpPr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Rectangle 11"/>
          <p:cNvSpPr>
            <a:spLocks noChangeArrowheads="1"/>
          </p:cNvSpPr>
          <p:nvPr/>
        </p:nvSpPr>
        <p:spPr bwMode="auto">
          <a:xfrm>
            <a:off x="2999605" y="5621926"/>
            <a:ext cx="1177925" cy="12924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6" y="149888"/>
            <a:ext cx="880575" cy="81866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49888"/>
            <a:ext cx="880575" cy="818660"/>
          </a:xfrm>
          <a:prstGeom prst="rect">
            <a:avLst/>
          </a:prstGeom>
        </p:spPr>
      </p:pic>
      <p:cxnSp>
        <p:nvCxnSpPr>
          <p:cNvPr id="231" name="Straight Connector 230"/>
          <p:cNvCxnSpPr/>
          <p:nvPr/>
        </p:nvCxnSpPr>
        <p:spPr>
          <a:xfrm>
            <a:off x="1371600" y="7157457"/>
            <a:ext cx="4254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383506" y="7157457"/>
            <a:ext cx="0" cy="5381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371600" y="7695619"/>
            <a:ext cx="381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4" name="Group 292"/>
          <p:cNvGrpSpPr>
            <a:grpSpLocks/>
          </p:cNvGrpSpPr>
          <p:nvPr/>
        </p:nvGrpSpPr>
        <p:grpSpPr bwMode="auto">
          <a:xfrm flipH="1">
            <a:off x="304800" y="6298619"/>
            <a:ext cx="222250" cy="858838"/>
            <a:chOff x="384" y="816"/>
            <a:chExt cx="140" cy="541"/>
          </a:xfrm>
        </p:grpSpPr>
        <p:sp>
          <p:nvSpPr>
            <p:cNvPr id="23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92"/>
          <p:cNvGrpSpPr>
            <a:grpSpLocks/>
          </p:cNvGrpSpPr>
          <p:nvPr/>
        </p:nvGrpSpPr>
        <p:grpSpPr bwMode="auto">
          <a:xfrm flipH="1">
            <a:off x="550723" y="5255945"/>
            <a:ext cx="222250" cy="858838"/>
            <a:chOff x="384" y="816"/>
            <a:chExt cx="140" cy="541"/>
          </a:xfrm>
        </p:grpSpPr>
        <p:sp>
          <p:nvSpPr>
            <p:cNvPr id="23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oup 292"/>
          <p:cNvGrpSpPr>
            <a:grpSpLocks/>
          </p:cNvGrpSpPr>
          <p:nvPr/>
        </p:nvGrpSpPr>
        <p:grpSpPr bwMode="auto">
          <a:xfrm flipH="1">
            <a:off x="983317" y="4814946"/>
            <a:ext cx="222250" cy="858838"/>
            <a:chOff x="384" y="816"/>
            <a:chExt cx="140" cy="541"/>
          </a:xfrm>
        </p:grpSpPr>
        <p:sp>
          <p:nvSpPr>
            <p:cNvPr id="24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6" name="Straight Connector 245"/>
          <p:cNvCxnSpPr>
            <a:endCxn id="264" idx="1"/>
          </p:cNvCxnSpPr>
          <p:nvPr/>
        </p:nvCxnSpPr>
        <p:spPr>
          <a:xfrm>
            <a:off x="2486066" y="6400802"/>
            <a:ext cx="433367" cy="865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2492457" y="6400800"/>
            <a:ext cx="0" cy="7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8" name="Group 292"/>
          <p:cNvGrpSpPr>
            <a:grpSpLocks/>
          </p:cNvGrpSpPr>
          <p:nvPr/>
        </p:nvGrpSpPr>
        <p:grpSpPr bwMode="auto">
          <a:xfrm flipH="1">
            <a:off x="1820899" y="5626907"/>
            <a:ext cx="84804" cy="858838"/>
            <a:chOff x="384" y="816"/>
            <a:chExt cx="140" cy="541"/>
          </a:xfrm>
        </p:grpSpPr>
        <p:sp>
          <p:nvSpPr>
            <p:cNvPr id="24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29"/>
          <p:cNvGrpSpPr>
            <a:grpSpLocks/>
          </p:cNvGrpSpPr>
          <p:nvPr/>
        </p:nvGrpSpPr>
        <p:grpSpPr bwMode="auto">
          <a:xfrm>
            <a:off x="2089309" y="4897198"/>
            <a:ext cx="287338" cy="790575"/>
            <a:chOff x="528" y="240"/>
            <a:chExt cx="181" cy="498"/>
          </a:xfrm>
        </p:grpSpPr>
        <p:sp>
          <p:nvSpPr>
            <p:cNvPr id="2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" name="Freeform 92"/>
          <p:cNvSpPr>
            <a:spLocks/>
          </p:cNvSpPr>
          <p:nvPr/>
        </p:nvSpPr>
        <p:spPr bwMode="auto">
          <a:xfrm flipH="1">
            <a:off x="2919433" y="5292486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" name="Group 13"/>
          <p:cNvGrpSpPr>
            <a:grpSpLocks/>
          </p:cNvGrpSpPr>
          <p:nvPr/>
        </p:nvGrpSpPr>
        <p:grpSpPr bwMode="auto">
          <a:xfrm>
            <a:off x="4021937" y="4117820"/>
            <a:ext cx="393700" cy="1271588"/>
            <a:chOff x="2496" y="4380"/>
            <a:chExt cx="236" cy="690"/>
          </a:xfrm>
        </p:grpSpPr>
        <p:sp>
          <p:nvSpPr>
            <p:cNvPr id="26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2" name="Group 29"/>
          <p:cNvGrpSpPr>
            <a:grpSpLocks/>
          </p:cNvGrpSpPr>
          <p:nvPr/>
        </p:nvGrpSpPr>
        <p:grpSpPr bwMode="auto">
          <a:xfrm>
            <a:off x="2625883" y="4223200"/>
            <a:ext cx="287338" cy="790575"/>
            <a:chOff x="528" y="240"/>
            <a:chExt cx="181" cy="498"/>
          </a:xfrm>
        </p:grpSpPr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/>
          <p:cNvGrpSpPr>
            <a:grpSpLocks/>
          </p:cNvGrpSpPr>
          <p:nvPr/>
        </p:nvGrpSpPr>
        <p:grpSpPr bwMode="auto">
          <a:xfrm>
            <a:off x="3176745" y="4270521"/>
            <a:ext cx="287338" cy="790575"/>
            <a:chOff x="528" y="240"/>
            <a:chExt cx="181" cy="498"/>
          </a:xfrm>
        </p:grpSpPr>
        <p:sp>
          <p:nvSpPr>
            <p:cNvPr id="2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/>
          <p:cNvGrpSpPr>
            <a:grpSpLocks/>
          </p:cNvGrpSpPr>
          <p:nvPr/>
        </p:nvGrpSpPr>
        <p:grpSpPr bwMode="auto">
          <a:xfrm>
            <a:off x="4431978" y="4343719"/>
            <a:ext cx="287338" cy="790575"/>
            <a:chOff x="528" y="240"/>
            <a:chExt cx="181" cy="498"/>
          </a:xfrm>
        </p:grpSpPr>
        <p:sp>
          <p:nvSpPr>
            <p:cNvPr id="28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4" name="Straight Connector 283"/>
          <p:cNvCxnSpPr/>
          <p:nvPr/>
        </p:nvCxnSpPr>
        <p:spPr>
          <a:xfrm>
            <a:off x="4177530" y="6908797"/>
            <a:ext cx="10040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5172075" y="6899002"/>
            <a:ext cx="0" cy="803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8" name="Group 288"/>
          <p:cNvGrpSpPr>
            <a:grpSpLocks/>
          </p:cNvGrpSpPr>
          <p:nvPr/>
        </p:nvGrpSpPr>
        <p:grpSpPr bwMode="auto">
          <a:xfrm>
            <a:off x="5334000" y="5659221"/>
            <a:ext cx="222250" cy="858838"/>
            <a:chOff x="384" y="816"/>
            <a:chExt cx="140" cy="541"/>
          </a:xfrm>
        </p:grpSpPr>
        <p:sp>
          <p:nvSpPr>
            <p:cNvPr id="29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" name="TextBox 13"/>
          <p:cNvSpPr txBox="1">
            <a:spLocks noChangeArrowheads="1"/>
          </p:cNvSpPr>
          <p:nvPr/>
        </p:nvSpPr>
        <p:spPr bwMode="auto">
          <a:xfrm>
            <a:off x="3082154" y="750215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grpSp>
        <p:nvGrpSpPr>
          <p:cNvPr id="307" name="Group 306"/>
          <p:cNvGrpSpPr/>
          <p:nvPr/>
        </p:nvGrpSpPr>
        <p:grpSpPr>
          <a:xfrm>
            <a:off x="2164640" y="5459136"/>
            <a:ext cx="145559" cy="291831"/>
            <a:chOff x="-2209800" y="5901249"/>
            <a:chExt cx="145559" cy="291831"/>
          </a:xfrm>
        </p:grpSpPr>
        <p:sp>
          <p:nvSpPr>
            <p:cNvPr id="308" name="Rectangle 30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107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2020-02-22T04:55:14Z</dcterms:modified>
  <cp:category>Shooting</cp:category>
</cp:coreProperties>
</file>