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cClure" initials="DM" lastIdx="1" clrIdx="0">
    <p:extLst>
      <p:ext uri="{19B8F6BF-5375-455C-9EA6-DF929625EA0E}">
        <p15:presenceInfo xmlns:p15="http://schemas.microsoft.com/office/powerpoint/2012/main" userId="S::dmcclure@guardiansecurity.com::60c15ae3-87c6-4c2c-af40-a013f1ade7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886" y="0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26.09.2020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1388" y="703263"/>
            <a:ext cx="2679700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99" tIns="47099" rIns="94199" bIns="4709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557" y="4459837"/>
            <a:ext cx="5681363" cy="4223882"/>
          </a:xfrm>
          <a:prstGeom prst="rect">
            <a:avLst/>
          </a:prstGeom>
        </p:spPr>
        <p:txBody>
          <a:bodyPr vert="horz" lIns="94199" tIns="47099" rIns="94199" bIns="4709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8121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886" y="8918121"/>
            <a:ext cx="3078048" cy="468803"/>
          </a:xfrm>
          <a:prstGeom prst="rect">
            <a:avLst/>
          </a:prstGeom>
        </p:spPr>
        <p:txBody>
          <a:bodyPr vert="horz" wrap="square" lIns="94199" tIns="47099" rIns="94199" bIns="4709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24228" indent="-27854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14196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59875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05554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51232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6911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42589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88268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roup 13">
            <a:extLst>
              <a:ext uri="{FF2B5EF4-FFF2-40B4-BE49-F238E27FC236}">
                <a16:creationId xmlns:a16="http://schemas.microsoft.com/office/drawing/2014/main" id="{240BBFA4-29E8-44DC-B9A8-C056EA8FFDA8}"/>
              </a:ext>
            </a:extLst>
          </p:cNvPr>
          <p:cNvGrpSpPr>
            <a:grpSpLocks/>
          </p:cNvGrpSpPr>
          <p:nvPr/>
        </p:nvGrpSpPr>
        <p:grpSpPr bwMode="auto">
          <a:xfrm>
            <a:off x="1442275" y="7264539"/>
            <a:ext cx="251812" cy="813312"/>
            <a:chOff x="2496" y="4380"/>
            <a:chExt cx="236" cy="690"/>
          </a:xfrm>
        </p:grpSpPr>
        <p:sp>
          <p:nvSpPr>
            <p:cNvPr id="281" name="AutoShape 14">
              <a:extLst>
                <a:ext uri="{FF2B5EF4-FFF2-40B4-BE49-F238E27FC236}">
                  <a16:creationId xmlns:a16="http://schemas.microsoft.com/office/drawing/2014/main" id="{CFA9BB85-04EE-4233-A4E1-492094DB5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2" name="AutoShape 15">
              <a:extLst>
                <a:ext uri="{FF2B5EF4-FFF2-40B4-BE49-F238E27FC236}">
                  <a16:creationId xmlns:a16="http://schemas.microsoft.com/office/drawing/2014/main" id="{FF6A2A48-EF90-4671-A2F4-00200D238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52" name="Group 292">
            <a:extLst>
              <a:ext uri="{FF2B5EF4-FFF2-40B4-BE49-F238E27FC236}">
                <a16:creationId xmlns:a16="http://schemas.microsoft.com/office/drawing/2014/main" id="{7BC4007C-0CF0-49FD-8340-4D553580B98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62227" y="4142583"/>
            <a:ext cx="222250" cy="858838"/>
            <a:chOff x="384" y="816"/>
            <a:chExt cx="140" cy="541"/>
          </a:xfrm>
        </p:grpSpPr>
        <p:sp>
          <p:nvSpPr>
            <p:cNvPr id="253" name="Line 293">
              <a:extLst>
                <a:ext uri="{FF2B5EF4-FFF2-40B4-BE49-F238E27FC236}">
                  <a16:creationId xmlns:a16="http://schemas.microsoft.com/office/drawing/2014/main" id="{4C4D9E8A-EBD7-40C4-8579-FAE85F3459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Line 294">
              <a:extLst>
                <a:ext uri="{FF2B5EF4-FFF2-40B4-BE49-F238E27FC236}">
                  <a16:creationId xmlns:a16="http://schemas.microsoft.com/office/drawing/2014/main" id="{B6E6A170-06B6-4CB6-9FCA-819C73F886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Freeform 295">
              <a:extLst>
                <a:ext uri="{FF2B5EF4-FFF2-40B4-BE49-F238E27FC236}">
                  <a16:creationId xmlns:a16="http://schemas.microsoft.com/office/drawing/2014/main" id="{E41F3FF3-708C-419F-A0E6-90C54A5861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88">
            <a:extLst>
              <a:ext uri="{FF2B5EF4-FFF2-40B4-BE49-F238E27FC236}">
                <a16:creationId xmlns:a16="http://schemas.microsoft.com/office/drawing/2014/main" id="{1C2DC5E4-42D1-40E1-A179-50493A6E9A2C}"/>
              </a:ext>
            </a:extLst>
          </p:cNvPr>
          <p:cNvGrpSpPr>
            <a:grpSpLocks/>
          </p:cNvGrpSpPr>
          <p:nvPr/>
        </p:nvGrpSpPr>
        <p:grpSpPr bwMode="auto">
          <a:xfrm>
            <a:off x="5339942" y="5102005"/>
            <a:ext cx="222250" cy="858838"/>
            <a:chOff x="384" y="816"/>
            <a:chExt cx="140" cy="541"/>
          </a:xfrm>
        </p:grpSpPr>
        <p:sp>
          <p:nvSpPr>
            <p:cNvPr id="245" name="Line 289">
              <a:extLst>
                <a:ext uri="{FF2B5EF4-FFF2-40B4-BE49-F238E27FC236}">
                  <a16:creationId xmlns:a16="http://schemas.microsoft.com/office/drawing/2014/main" id="{F3FC2FCD-C8DD-4CBD-A40B-7E83ABBCCB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290">
              <a:extLst>
                <a:ext uri="{FF2B5EF4-FFF2-40B4-BE49-F238E27FC236}">
                  <a16:creationId xmlns:a16="http://schemas.microsoft.com/office/drawing/2014/main" id="{37296882-38AC-4E91-A5C4-1F789C6129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Freeform 291">
              <a:extLst>
                <a:ext uri="{FF2B5EF4-FFF2-40B4-BE49-F238E27FC236}">
                  <a16:creationId xmlns:a16="http://schemas.microsoft.com/office/drawing/2014/main" id="{ADE13DE8-71BF-4780-B7C2-1472D6DCB4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0" name="Group 292">
            <a:extLst>
              <a:ext uri="{FF2B5EF4-FFF2-40B4-BE49-F238E27FC236}">
                <a16:creationId xmlns:a16="http://schemas.microsoft.com/office/drawing/2014/main" id="{200D3AA7-2306-4411-9CD6-AAA7A018330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626335" y="4135708"/>
            <a:ext cx="222250" cy="858838"/>
            <a:chOff x="384" y="816"/>
            <a:chExt cx="140" cy="541"/>
          </a:xfrm>
        </p:grpSpPr>
        <p:sp>
          <p:nvSpPr>
            <p:cNvPr id="221" name="Line 293">
              <a:extLst>
                <a:ext uri="{FF2B5EF4-FFF2-40B4-BE49-F238E27FC236}">
                  <a16:creationId xmlns:a16="http://schemas.microsoft.com/office/drawing/2014/main" id="{718939AC-17E3-416A-B3C4-0E25384A82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Line 294">
              <a:extLst>
                <a:ext uri="{FF2B5EF4-FFF2-40B4-BE49-F238E27FC236}">
                  <a16:creationId xmlns:a16="http://schemas.microsoft.com/office/drawing/2014/main" id="{FF7253B8-4A1C-400D-A329-A50FAABA37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Freeform 295">
              <a:extLst>
                <a:ext uri="{FF2B5EF4-FFF2-40B4-BE49-F238E27FC236}">
                  <a16:creationId xmlns:a16="http://schemas.microsoft.com/office/drawing/2014/main" id="{D884AF41-5DFD-4395-8A31-CC3E703B37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4" name="Group 29">
            <a:extLst>
              <a:ext uri="{FF2B5EF4-FFF2-40B4-BE49-F238E27FC236}">
                <a16:creationId xmlns:a16="http://schemas.microsoft.com/office/drawing/2014/main" id="{47BEF17B-7909-4A7D-9A95-A7741E2A6DF7}"/>
              </a:ext>
            </a:extLst>
          </p:cNvPr>
          <p:cNvGrpSpPr>
            <a:grpSpLocks/>
          </p:cNvGrpSpPr>
          <p:nvPr/>
        </p:nvGrpSpPr>
        <p:grpSpPr bwMode="auto">
          <a:xfrm>
            <a:off x="2013732" y="4253467"/>
            <a:ext cx="287338" cy="790575"/>
            <a:chOff x="528" y="240"/>
            <a:chExt cx="181" cy="498"/>
          </a:xfrm>
        </p:grpSpPr>
        <p:sp>
          <p:nvSpPr>
            <p:cNvPr id="225" name="Line 30">
              <a:extLst>
                <a:ext uri="{FF2B5EF4-FFF2-40B4-BE49-F238E27FC236}">
                  <a16:creationId xmlns:a16="http://schemas.microsoft.com/office/drawing/2014/main" id="{BB521E6F-2A2C-46A7-A874-735BE413D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Line 31">
              <a:extLst>
                <a:ext uri="{FF2B5EF4-FFF2-40B4-BE49-F238E27FC236}">
                  <a16:creationId xmlns:a16="http://schemas.microsoft.com/office/drawing/2014/main" id="{90D7C0CA-4224-4384-98CE-14F5707A4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Freeform 32">
              <a:extLst>
                <a:ext uri="{FF2B5EF4-FFF2-40B4-BE49-F238E27FC236}">
                  <a16:creationId xmlns:a16="http://schemas.microsoft.com/office/drawing/2014/main" id="{9F4BFDDA-6F25-495F-89C2-FE9DCA460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6" name="Group 292">
            <a:extLst>
              <a:ext uri="{FF2B5EF4-FFF2-40B4-BE49-F238E27FC236}">
                <a16:creationId xmlns:a16="http://schemas.microsoft.com/office/drawing/2014/main" id="{89471F71-F5BE-4BB4-AE55-34A0CBB6C4D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96861" y="4725465"/>
            <a:ext cx="222250" cy="858838"/>
            <a:chOff x="384" y="816"/>
            <a:chExt cx="140" cy="541"/>
          </a:xfrm>
        </p:grpSpPr>
        <p:sp>
          <p:nvSpPr>
            <p:cNvPr id="217" name="Line 293">
              <a:extLst>
                <a:ext uri="{FF2B5EF4-FFF2-40B4-BE49-F238E27FC236}">
                  <a16:creationId xmlns:a16="http://schemas.microsoft.com/office/drawing/2014/main" id="{573641D9-E919-4639-A33B-A5E73982F2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294">
              <a:extLst>
                <a:ext uri="{FF2B5EF4-FFF2-40B4-BE49-F238E27FC236}">
                  <a16:creationId xmlns:a16="http://schemas.microsoft.com/office/drawing/2014/main" id="{5CB5D010-322F-405A-8A7C-8D95B6C4B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Freeform 295">
              <a:extLst>
                <a:ext uri="{FF2B5EF4-FFF2-40B4-BE49-F238E27FC236}">
                  <a16:creationId xmlns:a16="http://schemas.microsoft.com/office/drawing/2014/main" id="{57B73BF4-D58A-4344-A9DA-58E5FB4AE0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FB62FBD-E17B-4862-B916-F883F1F547C8}"/>
              </a:ext>
            </a:extLst>
          </p:cNvPr>
          <p:cNvCxnSpPr>
            <a:cxnSpLocks/>
          </p:cNvCxnSpPr>
          <p:nvPr/>
        </p:nvCxnSpPr>
        <p:spPr>
          <a:xfrm>
            <a:off x="1981200" y="6019801"/>
            <a:ext cx="3200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AB2DE11-AC16-478F-9A72-0D84C22DB193}"/>
              </a:ext>
            </a:extLst>
          </p:cNvPr>
          <p:cNvCxnSpPr>
            <a:cxnSpLocks/>
          </p:cNvCxnSpPr>
          <p:nvPr/>
        </p:nvCxnSpPr>
        <p:spPr>
          <a:xfrm>
            <a:off x="5181600" y="6019801"/>
            <a:ext cx="152400" cy="7175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913250"/>
              </p:ext>
            </p:extLst>
          </p:nvPr>
        </p:nvGraphicFramePr>
        <p:xfrm>
          <a:off x="177800" y="165100"/>
          <a:ext cx="6997700" cy="293367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2020 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Movember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 Charity Classic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</a:b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1</a:t>
                      </a:r>
                      <a:b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Wobbleknocker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toes touching marks,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toes touching marks,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Unlimited, 32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6" name="TextBox 13">
            <a:extLst>
              <a:ext uri="{FF2B5EF4-FFF2-40B4-BE49-F238E27FC236}">
                <a16:creationId xmlns:a16="http://schemas.microsoft.com/office/drawing/2014/main" id="{00A5F534-C8E3-416C-9AD7-C2B68FDEC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940" y="7831138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C0264D6-1235-4CE6-9B44-00C2431614F8}"/>
              </a:ext>
            </a:extLst>
          </p:cNvPr>
          <p:cNvCxnSpPr>
            <a:cxnSpLocks/>
          </p:cNvCxnSpPr>
          <p:nvPr/>
        </p:nvCxnSpPr>
        <p:spPr>
          <a:xfrm>
            <a:off x="1981200" y="8915401"/>
            <a:ext cx="21336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2BF1C95-0D7F-4BCD-89C6-094F59FF8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383CB45-2241-4F66-BB24-9A1FF6EBA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55">
            <a:extLst>
              <a:ext uri="{FF2B5EF4-FFF2-40B4-BE49-F238E27FC236}">
                <a16:creationId xmlns:a16="http://schemas.microsoft.com/office/drawing/2014/main" id="{FE9D3208-5A09-41A6-9159-CAB01028C533}"/>
              </a:ext>
            </a:extLst>
          </p:cNvPr>
          <p:cNvSpPr>
            <a:spLocks/>
          </p:cNvSpPr>
          <p:nvPr/>
        </p:nvSpPr>
        <p:spPr bwMode="auto">
          <a:xfrm>
            <a:off x="5562600" y="5715001"/>
            <a:ext cx="152400" cy="102230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CA2C4368-286F-4D65-9079-5F932E7AAC2E}"/>
              </a:ext>
            </a:extLst>
          </p:cNvPr>
          <p:cNvSpPr>
            <a:spLocks/>
          </p:cNvSpPr>
          <p:nvPr/>
        </p:nvSpPr>
        <p:spPr bwMode="auto">
          <a:xfrm>
            <a:off x="4572817" y="5846964"/>
            <a:ext cx="1143000" cy="890343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0BCD061-8C2B-4C1A-981C-AEC64F61EC79}"/>
              </a:ext>
            </a:extLst>
          </p:cNvPr>
          <p:cNvSpPr>
            <a:spLocks/>
          </p:cNvSpPr>
          <p:nvPr/>
        </p:nvSpPr>
        <p:spPr bwMode="auto">
          <a:xfrm>
            <a:off x="3429000" y="5845480"/>
            <a:ext cx="1143000" cy="893265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CA99E20-2095-4EEF-946B-AB05F0856B0F}"/>
              </a:ext>
            </a:extLst>
          </p:cNvPr>
          <p:cNvCxnSpPr>
            <a:cxnSpLocks/>
          </p:cNvCxnSpPr>
          <p:nvPr/>
        </p:nvCxnSpPr>
        <p:spPr>
          <a:xfrm>
            <a:off x="4114800" y="8001001"/>
            <a:ext cx="0" cy="9143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BE9CA0C-3C21-455A-849F-A58B5D3B2211}"/>
              </a:ext>
            </a:extLst>
          </p:cNvPr>
          <p:cNvCxnSpPr>
            <a:cxnSpLocks/>
          </p:cNvCxnSpPr>
          <p:nvPr/>
        </p:nvCxnSpPr>
        <p:spPr>
          <a:xfrm>
            <a:off x="2743200" y="8001001"/>
            <a:ext cx="13716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3E56B92E-844A-4614-9A1A-054F84F46610}"/>
              </a:ext>
            </a:extLst>
          </p:cNvPr>
          <p:cNvCxnSpPr>
            <a:cxnSpLocks/>
          </p:cNvCxnSpPr>
          <p:nvPr/>
        </p:nvCxnSpPr>
        <p:spPr>
          <a:xfrm>
            <a:off x="1981200" y="6019801"/>
            <a:ext cx="0" cy="28955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555F92E3-C861-4B4B-BB20-D7058AB79966}"/>
              </a:ext>
            </a:extLst>
          </p:cNvPr>
          <p:cNvCxnSpPr>
            <a:cxnSpLocks/>
          </p:cNvCxnSpPr>
          <p:nvPr/>
        </p:nvCxnSpPr>
        <p:spPr>
          <a:xfrm>
            <a:off x="2743200" y="6737307"/>
            <a:ext cx="0" cy="12636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39AD62B9-321A-4253-8792-6ADDC9ECAF12}"/>
              </a:ext>
            </a:extLst>
          </p:cNvPr>
          <p:cNvCxnSpPr>
            <a:cxnSpLocks/>
          </p:cNvCxnSpPr>
          <p:nvPr/>
        </p:nvCxnSpPr>
        <p:spPr>
          <a:xfrm>
            <a:off x="2743200" y="6737307"/>
            <a:ext cx="6858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reeform 55">
            <a:extLst>
              <a:ext uri="{FF2B5EF4-FFF2-40B4-BE49-F238E27FC236}">
                <a16:creationId xmlns:a16="http://schemas.microsoft.com/office/drawing/2014/main" id="{16F48128-CC0C-49CE-9F73-5765C5C406D8}"/>
              </a:ext>
            </a:extLst>
          </p:cNvPr>
          <p:cNvSpPr>
            <a:spLocks/>
          </p:cNvSpPr>
          <p:nvPr/>
        </p:nvSpPr>
        <p:spPr bwMode="auto">
          <a:xfrm>
            <a:off x="1449459" y="7481408"/>
            <a:ext cx="531805" cy="121916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7" name="Group 292">
            <a:extLst>
              <a:ext uri="{FF2B5EF4-FFF2-40B4-BE49-F238E27FC236}">
                <a16:creationId xmlns:a16="http://schemas.microsoft.com/office/drawing/2014/main" id="{631053A3-2EE5-42FE-94AF-7AAD36EC59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31137" y="7760004"/>
            <a:ext cx="222250" cy="858838"/>
            <a:chOff x="384" y="816"/>
            <a:chExt cx="140" cy="541"/>
          </a:xfrm>
        </p:grpSpPr>
        <p:sp>
          <p:nvSpPr>
            <p:cNvPr id="208" name="Line 293">
              <a:extLst>
                <a:ext uri="{FF2B5EF4-FFF2-40B4-BE49-F238E27FC236}">
                  <a16:creationId xmlns:a16="http://schemas.microsoft.com/office/drawing/2014/main" id="{75C2F497-0234-4FB1-B49D-4557F81FA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294">
              <a:extLst>
                <a:ext uri="{FF2B5EF4-FFF2-40B4-BE49-F238E27FC236}">
                  <a16:creationId xmlns:a16="http://schemas.microsoft.com/office/drawing/2014/main" id="{5309B3C4-19D7-49DA-8F56-B3993C4829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Freeform 295">
              <a:extLst>
                <a:ext uri="{FF2B5EF4-FFF2-40B4-BE49-F238E27FC236}">
                  <a16:creationId xmlns:a16="http://schemas.microsoft.com/office/drawing/2014/main" id="{3E79E8D7-5AD7-42C2-BB89-8E911380E6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Freeform 55">
            <a:extLst>
              <a:ext uri="{FF2B5EF4-FFF2-40B4-BE49-F238E27FC236}">
                <a16:creationId xmlns:a16="http://schemas.microsoft.com/office/drawing/2014/main" id="{43D54E13-A055-4294-81C0-C191A44186A5}"/>
              </a:ext>
            </a:extLst>
          </p:cNvPr>
          <p:cNvSpPr>
            <a:spLocks/>
          </p:cNvSpPr>
          <p:nvPr/>
        </p:nvSpPr>
        <p:spPr bwMode="auto">
          <a:xfrm>
            <a:off x="1252471" y="4782778"/>
            <a:ext cx="719067" cy="1246755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2" name="Group 292">
            <a:extLst>
              <a:ext uri="{FF2B5EF4-FFF2-40B4-BE49-F238E27FC236}">
                <a16:creationId xmlns:a16="http://schemas.microsoft.com/office/drawing/2014/main" id="{5826866E-9815-4FFB-9965-E9795A89593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2478" y="4780517"/>
            <a:ext cx="222250" cy="858838"/>
            <a:chOff x="384" y="816"/>
            <a:chExt cx="140" cy="541"/>
          </a:xfrm>
        </p:grpSpPr>
        <p:sp>
          <p:nvSpPr>
            <p:cNvPr id="213" name="Line 293">
              <a:extLst>
                <a:ext uri="{FF2B5EF4-FFF2-40B4-BE49-F238E27FC236}">
                  <a16:creationId xmlns:a16="http://schemas.microsoft.com/office/drawing/2014/main" id="{EC7ED0A7-8762-46B4-9B35-13271DB7C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294">
              <a:extLst>
                <a:ext uri="{FF2B5EF4-FFF2-40B4-BE49-F238E27FC236}">
                  <a16:creationId xmlns:a16="http://schemas.microsoft.com/office/drawing/2014/main" id="{F0088CFA-2077-4BC6-88B5-807F07CDAF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Freeform 295">
              <a:extLst>
                <a:ext uri="{FF2B5EF4-FFF2-40B4-BE49-F238E27FC236}">
                  <a16:creationId xmlns:a16="http://schemas.microsoft.com/office/drawing/2014/main" id="{6EBF1455-233B-4727-A5E3-5BADC1D9DF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Freeform 6">
            <a:extLst>
              <a:ext uri="{FF2B5EF4-FFF2-40B4-BE49-F238E27FC236}">
                <a16:creationId xmlns:a16="http://schemas.microsoft.com/office/drawing/2014/main" id="{A23BAFBD-B86E-4A39-B9BE-9BFAD6EB5047}"/>
              </a:ext>
            </a:extLst>
          </p:cNvPr>
          <p:cNvSpPr>
            <a:spLocks/>
          </p:cNvSpPr>
          <p:nvPr/>
        </p:nvSpPr>
        <p:spPr bwMode="auto">
          <a:xfrm>
            <a:off x="3139408" y="4628920"/>
            <a:ext cx="711696" cy="893265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55">
            <a:extLst>
              <a:ext uri="{FF2B5EF4-FFF2-40B4-BE49-F238E27FC236}">
                <a16:creationId xmlns:a16="http://schemas.microsoft.com/office/drawing/2014/main" id="{C31F158A-4D8D-4313-9E42-EA397829CFC2}"/>
              </a:ext>
            </a:extLst>
          </p:cNvPr>
          <p:cNvSpPr>
            <a:spLocks/>
          </p:cNvSpPr>
          <p:nvPr/>
        </p:nvSpPr>
        <p:spPr bwMode="auto">
          <a:xfrm>
            <a:off x="3086100" y="4490808"/>
            <a:ext cx="53307" cy="104506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1" name="Group 29">
            <a:extLst>
              <a:ext uri="{FF2B5EF4-FFF2-40B4-BE49-F238E27FC236}">
                <a16:creationId xmlns:a16="http://schemas.microsoft.com/office/drawing/2014/main" id="{31444C3C-49DF-4863-B7B6-422D38FDC31B}"/>
              </a:ext>
            </a:extLst>
          </p:cNvPr>
          <p:cNvGrpSpPr>
            <a:grpSpLocks/>
          </p:cNvGrpSpPr>
          <p:nvPr/>
        </p:nvGrpSpPr>
        <p:grpSpPr bwMode="auto">
          <a:xfrm>
            <a:off x="2364757" y="4101870"/>
            <a:ext cx="287338" cy="790575"/>
            <a:chOff x="528" y="240"/>
            <a:chExt cx="181" cy="498"/>
          </a:xfrm>
        </p:grpSpPr>
        <p:sp>
          <p:nvSpPr>
            <p:cNvPr id="232" name="Line 30">
              <a:extLst>
                <a:ext uri="{FF2B5EF4-FFF2-40B4-BE49-F238E27FC236}">
                  <a16:creationId xmlns:a16="http://schemas.microsoft.com/office/drawing/2014/main" id="{89870500-3E6C-4113-8E72-BBC524753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Line 31">
              <a:extLst>
                <a:ext uri="{FF2B5EF4-FFF2-40B4-BE49-F238E27FC236}">
                  <a16:creationId xmlns:a16="http://schemas.microsoft.com/office/drawing/2014/main" id="{D9196D5D-9047-4B34-A28C-EE72A8235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Freeform 32">
              <a:extLst>
                <a:ext uri="{FF2B5EF4-FFF2-40B4-BE49-F238E27FC236}">
                  <a16:creationId xmlns:a16="http://schemas.microsoft.com/office/drawing/2014/main" id="{C309BA82-B05D-468E-AF30-E12491CC5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" name="Group 29">
            <a:extLst>
              <a:ext uri="{FF2B5EF4-FFF2-40B4-BE49-F238E27FC236}">
                <a16:creationId xmlns:a16="http://schemas.microsoft.com/office/drawing/2014/main" id="{9133B348-45E7-49B5-B183-75D7028F320D}"/>
              </a:ext>
            </a:extLst>
          </p:cNvPr>
          <p:cNvGrpSpPr>
            <a:grpSpLocks/>
          </p:cNvGrpSpPr>
          <p:nvPr/>
        </p:nvGrpSpPr>
        <p:grpSpPr bwMode="auto">
          <a:xfrm>
            <a:off x="2725428" y="4101870"/>
            <a:ext cx="287338" cy="790575"/>
            <a:chOff x="528" y="240"/>
            <a:chExt cx="181" cy="498"/>
          </a:xfrm>
        </p:grpSpPr>
        <p:sp>
          <p:nvSpPr>
            <p:cNvPr id="236" name="Line 30">
              <a:extLst>
                <a:ext uri="{FF2B5EF4-FFF2-40B4-BE49-F238E27FC236}">
                  <a16:creationId xmlns:a16="http://schemas.microsoft.com/office/drawing/2014/main" id="{0EBEF709-787D-49A8-921F-04949FA9B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Line 31">
              <a:extLst>
                <a:ext uri="{FF2B5EF4-FFF2-40B4-BE49-F238E27FC236}">
                  <a16:creationId xmlns:a16="http://schemas.microsoft.com/office/drawing/2014/main" id="{FC91DC49-2DC0-4389-8616-9BA2D2E4A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Freeform 32">
              <a:extLst>
                <a:ext uri="{FF2B5EF4-FFF2-40B4-BE49-F238E27FC236}">
                  <a16:creationId xmlns:a16="http://schemas.microsoft.com/office/drawing/2014/main" id="{1C14D718-96D4-4DD8-9BA2-530D17EE0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Freeform 55">
            <a:extLst>
              <a:ext uri="{FF2B5EF4-FFF2-40B4-BE49-F238E27FC236}">
                <a16:creationId xmlns:a16="http://schemas.microsoft.com/office/drawing/2014/main" id="{019780B0-1801-4F00-9982-9D046A337DF7}"/>
              </a:ext>
            </a:extLst>
          </p:cNvPr>
          <p:cNvSpPr>
            <a:spLocks/>
          </p:cNvSpPr>
          <p:nvPr/>
        </p:nvSpPr>
        <p:spPr bwMode="auto">
          <a:xfrm>
            <a:off x="2314995" y="4253467"/>
            <a:ext cx="297674" cy="127795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55">
            <a:extLst>
              <a:ext uri="{FF2B5EF4-FFF2-40B4-BE49-F238E27FC236}">
                <a16:creationId xmlns:a16="http://schemas.microsoft.com/office/drawing/2014/main" id="{443BF047-8799-4564-9703-1521F23B3703}"/>
              </a:ext>
            </a:extLst>
          </p:cNvPr>
          <p:cNvSpPr>
            <a:spLocks/>
          </p:cNvSpPr>
          <p:nvPr/>
        </p:nvSpPr>
        <p:spPr bwMode="auto">
          <a:xfrm>
            <a:off x="973714" y="6033235"/>
            <a:ext cx="310574" cy="96735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10000"/>
              <a:gd name="connsiteY0" fmla="*/ 5714 h 7759"/>
              <a:gd name="connsiteX1" fmla="*/ 9796 w 10000"/>
              <a:gd name="connsiteY1" fmla="*/ 7759 h 7759"/>
              <a:gd name="connsiteX2" fmla="*/ 10000 w 10000"/>
              <a:gd name="connsiteY2" fmla="*/ 1429 h 7759"/>
              <a:gd name="connsiteX3" fmla="*/ 0 w 10000"/>
              <a:gd name="connsiteY3" fmla="*/ 0 h 7759"/>
              <a:gd name="connsiteX4" fmla="*/ 0 w 10000"/>
              <a:gd name="connsiteY4" fmla="*/ 5714 h 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7759">
                <a:moveTo>
                  <a:pt x="0" y="5714"/>
                </a:moveTo>
                <a:lnTo>
                  <a:pt x="9796" y="7759"/>
                </a:lnTo>
                <a:lnTo>
                  <a:pt x="10000" y="1429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0" name="Group 292">
            <a:extLst>
              <a:ext uri="{FF2B5EF4-FFF2-40B4-BE49-F238E27FC236}">
                <a16:creationId xmlns:a16="http://schemas.microsoft.com/office/drawing/2014/main" id="{8637D463-A302-41A0-9BA7-1E7A5BF5F38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65398" y="6178799"/>
            <a:ext cx="222250" cy="858838"/>
            <a:chOff x="384" y="816"/>
            <a:chExt cx="140" cy="541"/>
          </a:xfrm>
        </p:grpSpPr>
        <p:sp>
          <p:nvSpPr>
            <p:cNvPr id="241" name="Line 293">
              <a:extLst>
                <a:ext uri="{FF2B5EF4-FFF2-40B4-BE49-F238E27FC236}">
                  <a16:creationId xmlns:a16="http://schemas.microsoft.com/office/drawing/2014/main" id="{3B5B2135-B939-4F29-BC22-ADD0492E54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Line 294">
              <a:extLst>
                <a:ext uri="{FF2B5EF4-FFF2-40B4-BE49-F238E27FC236}">
                  <a16:creationId xmlns:a16="http://schemas.microsoft.com/office/drawing/2014/main" id="{D69C16CA-43D9-4620-B2ED-E361DC80A3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Freeform 295">
              <a:extLst>
                <a:ext uri="{FF2B5EF4-FFF2-40B4-BE49-F238E27FC236}">
                  <a16:creationId xmlns:a16="http://schemas.microsoft.com/office/drawing/2014/main" id="{C84765E4-0ECE-49E3-BC33-2A6593C1A1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" name="Group 29">
            <a:extLst>
              <a:ext uri="{FF2B5EF4-FFF2-40B4-BE49-F238E27FC236}">
                <a16:creationId xmlns:a16="http://schemas.microsoft.com/office/drawing/2014/main" id="{D84F6F70-D376-4F2F-B06F-DC80A58CEC53}"/>
              </a:ext>
            </a:extLst>
          </p:cNvPr>
          <p:cNvGrpSpPr>
            <a:grpSpLocks/>
          </p:cNvGrpSpPr>
          <p:nvPr/>
        </p:nvGrpSpPr>
        <p:grpSpPr bwMode="auto">
          <a:xfrm>
            <a:off x="4055582" y="4092741"/>
            <a:ext cx="287338" cy="790575"/>
            <a:chOff x="528" y="240"/>
            <a:chExt cx="181" cy="498"/>
          </a:xfrm>
        </p:grpSpPr>
        <p:sp>
          <p:nvSpPr>
            <p:cNvPr id="257" name="Line 30">
              <a:extLst>
                <a:ext uri="{FF2B5EF4-FFF2-40B4-BE49-F238E27FC236}">
                  <a16:creationId xmlns:a16="http://schemas.microsoft.com/office/drawing/2014/main" id="{BF76B33A-A440-44C3-9AA2-4A54C4C27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Line 31">
              <a:extLst>
                <a:ext uri="{FF2B5EF4-FFF2-40B4-BE49-F238E27FC236}">
                  <a16:creationId xmlns:a16="http://schemas.microsoft.com/office/drawing/2014/main" id="{06C7B0C6-8F96-48CE-B5A2-C2DC770BD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Freeform 32">
              <a:extLst>
                <a:ext uri="{FF2B5EF4-FFF2-40B4-BE49-F238E27FC236}">
                  <a16:creationId xmlns:a16="http://schemas.microsoft.com/office/drawing/2014/main" id="{AA679EA8-2750-4C7E-A1B5-032252151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0" name="Group 29">
            <a:extLst>
              <a:ext uri="{FF2B5EF4-FFF2-40B4-BE49-F238E27FC236}">
                <a16:creationId xmlns:a16="http://schemas.microsoft.com/office/drawing/2014/main" id="{33277367-29FF-4334-A7FD-C32EB1227576}"/>
              </a:ext>
            </a:extLst>
          </p:cNvPr>
          <p:cNvGrpSpPr>
            <a:grpSpLocks/>
          </p:cNvGrpSpPr>
          <p:nvPr/>
        </p:nvGrpSpPr>
        <p:grpSpPr bwMode="auto">
          <a:xfrm>
            <a:off x="5775028" y="3970107"/>
            <a:ext cx="287338" cy="790575"/>
            <a:chOff x="528" y="240"/>
            <a:chExt cx="181" cy="498"/>
          </a:xfrm>
        </p:grpSpPr>
        <p:sp>
          <p:nvSpPr>
            <p:cNvPr id="261" name="Line 30">
              <a:extLst>
                <a:ext uri="{FF2B5EF4-FFF2-40B4-BE49-F238E27FC236}">
                  <a16:creationId xmlns:a16="http://schemas.microsoft.com/office/drawing/2014/main" id="{2B9F3714-A56A-402E-84A7-5237BE1871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Line 31">
              <a:extLst>
                <a:ext uri="{FF2B5EF4-FFF2-40B4-BE49-F238E27FC236}">
                  <a16:creationId xmlns:a16="http://schemas.microsoft.com/office/drawing/2014/main" id="{C6291ECD-86B7-4B67-AE44-8D5D6C279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Freeform 32">
              <a:extLst>
                <a:ext uri="{FF2B5EF4-FFF2-40B4-BE49-F238E27FC236}">
                  <a16:creationId xmlns:a16="http://schemas.microsoft.com/office/drawing/2014/main" id="{C339B1B1-D0FD-462C-B559-C45FA4D02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4" name="Group 288">
            <a:extLst>
              <a:ext uri="{FF2B5EF4-FFF2-40B4-BE49-F238E27FC236}">
                <a16:creationId xmlns:a16="http://schemas.microsoft.com/office/drawing/2014/main" id="{3A720F8D-F8EB-4BA2-9DB0-3F1CD9AAD020}"/>
              </a:ext>
            </a:extLst>
          </p:cNvPr>
          <p:cNvGrpSpPr>
            <a:grpSpLocks/>
          </p:cNvGrpSpPr>
          <p:nvPr/>
        </p:nvGrpSpPr>
        <p:grpSpPr bwMode="auto">
          <a:xfrm>
            <a:off x="5832475" y="5763993"/>
            <a:ext cx="222250" cy="858838"/>
            <a:chOff x="384" y="816"/>
            <a:chExt cx="140" cy="541"/>
          </a:xfrm>
        </p:grpSpPr>
        <p:sp>
          <p:nvSpPr>
            <p:cNvPr id="265" name="Line 289">
              <a:extLst>
                <a:ext uri="{FF2B5EF4-FFF2-40B4-BE49-F238E27FC236}">
                  <a16:creationId xmlns:a16="http://schemas.microsoft.com/office/drawing/2014/main" id="{FBEA199A-7E35-41BB-A8C2-E759B92B04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290">
              <a:extLst>
                <a:ext uri="{FF2B5EF4-FFF2-40B4-BE49-F238E27FC236}">
                  <a16:creationId xmlns:a16="http://schemas.microsoft.com/office/drawing/2014/main" id="{090CAF54-9EDF-4133-8F5C-2F8A55B946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Freeform 291">
              <a:extLst>
                <a:ext uri="{FF2B5EF4-FFF2-40B4-BE49-F238E27FC236}">
                  <a16:creationId xmlns:a16="http://schemas.microsoft.com/office/drawing/2014/main" id="{07751B88-038E-4681-AF34-99A9F6E835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8" name="Group 288">
            <a:extLst>
              <a:ext uri="{FF2B5EF4-FFF2-40B4-BE49-F238E27FC236}">
                <a16:creationId xmlns:a16="http://schemas.microsoft.com/office/drawing/2014/main" id="{FDF1D763-7C90-4984-909B-9466E028A08D}"/>
              </a:ext>
            </a:extLst>
          </p:cNvPr>
          <p:cNvGrpSpPr>
            <a:grpSpLocks/>
          </p:cNvGrpSpPr>
          <p:nvPr/>
        </p:nvGrpSpPr>
        <p:grpSpPr bwMode="auto">
          <a:xfrm>
            <a:off x="6097950" y="5868398"/>
            <a:ext cx="222250" cy="858838"/>
            <a:chOff x="384" y="816"/>
            <a:chExt cx="140" cy="541"/>
          </a:xfrm>
        </p:grpSpPr>
        <p:sp>
          <p:nvSpPr>
            <p:cNvPr id="269" name="Line 289">
              <a:extLst>
                <a:ext uri="{FF2B5EF4-FFF2-40B4-BE49-F238E27FC236}">
                  <a16:creationId xmlns:a16="http://schemas.microsoft.com/office/drawing/2014/main" id="{EBFE3EA3-70C5-4E5E-A4E6-9A08B0BC6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Line 290">
              <a:extLst>
                <a:ext uri="{FF2B5EF4-FFF2-40B4-BE49-F238E27FC236}">
                  <a16:creationId xmlns:a16="http://schemas.microsoft.com/office/drawing/2014/main" id="{ED2DF1EF-38D4-40BD-AD0A-4136D2536B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Freeform 291">
              <a:extLst>
                <a:ext uri="{FF2B5EF4-FFF2-40B4-BE49-F238E27FC236}">
                  <a16:creationId xmlns:a16="http://schemas.microsoft.com/office/drawing/2014/main" id="{5F3635F8-0FA7-4683-BB22-8E0EEDC081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" name="Group 29">
            <a:extLst>
              <a:ext uri="{FF2B5EF4-FFF2-40B4-BE49-F238E27FC236}">
                <a16:creationId xmlns:a16="http://schemas.microsoft.com/office/drawing/2014/main" id="{100F7E9C-E429-4145-B2C0-7785547B3B48}"/>
              </a:ext>
            </a:extLst>
          </p:cNvPr>
          <p:cNvGrpSpPr>
            <a:grpSpLocks/>
          </p:cNvGrpSpPr>
          <p:nvPr/>
        </p:nvGrpSpPr>
        <p:grpSpPr bwMode="auto">
          <a:xfrm>
            <a:off x="4888671" y="4086391"/>
            <a:ext cx="287338" cy="790575"/>
            <a:chOff x="528" y="240"/>
            <a:chExt cx="181" cy="498"/>
          </a:xfrm>
        </p:grpSpPr>
        <p:sp>
          <p:nvSpPr>
            <p:cNvPr id="277" name="Line 30">
              <a:extLst>
                <a:ext uri="{FF2B5EF4-FFF2-40B4-BE49-F238E27FC236}">
                  <a16:creationId xmlns:a16="http://schemas.microsoft.com/office/drawing/2014/main" id="{DA2A72A7-2597-4FCC-ABA9-1B768AD55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Line 31">
              <a:extLst>
                <a:ext uri="{FF2B5EF4-FFF2-40B4-BE49-F238E27FC236}">
                  <a16:creationId xmlns:a16="http://schemas.microsoft.com/office/drawing/2014/main" id="{6DDB5CA7-C47A-479E-80D7-6887A55EA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Freeform 32">
              <a:extLst>
                <a:ext uri="{FF2B5EF4-FFF2-40B4-BE49-F238E27FC236}">
                  <a16:creationId xmlns:a16="http://schemas.microsoft.com/office/drawing/2014/main" id="{4FD8B5F2-A22E-4430-A995-010A951F4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3" name="Group 292">
            <a:extLst>
              <a:ext uri="{FF2B5EF4-FFF2-40B4-BE49-F238E27FC236}">
                <a16:creationId xmlns:a16="http://schemas.microsoft.com/office/drawing/2014/main" id="{C0AEA172-5D02-4C4B-A762-224C3574B1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8100" y="5062786"/>
            <a:ext cx="222250" cy="858838"/>
            <a:chOff x="384" y="816"/>
            <a:chExt cx="140" cy="541"/>
          </a:xfrm>
        </p:grpSpPr>
        <p:sp>
          <p:nvSpPr>
            <p:cNvPr id="284" name="Line 293">
              <a:extLst>
                <a:ext uri="{FF2B5EF4-FFF2-40B4-BE49-F238E27FC236}">
                  <a16:creationId xmlns:a16="http://schemas.microsoft.com/office/drawing/2014/main" id="{68D0124A-6458-414A-9E54-4EB7946C25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Line 294">
              <a:extLst>
                <a:ext uri="{FF2B5EF4-FFF2-40B4-BE49-F238E27FC236}">
                  <a16:creationId xmlns:a16="http://schemas.microsoft.com/office/drawing/2014/main" id="{E048BE91-23FF-4FD5-8C96-609907549A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Freeform 295">
              <a:extLst>
                <a:ext uri="{FF2B5EF4-FFF2-40B4-BE49-F238E27FC236}">
                  <a16:creationId xmlns:a16="http://schemas.microsoft.com/office/drawing/2014/main" id="{69014F6D-722D-418D-9A19-7D725237D2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117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169</cp:revision>
  <cp:lastPrinted>2020-09-26T14:25:46Z</cp:lastPrinted>
  <dcterms:created xsi:type="dcterms:W3CDTF">2002-08-21T12:11:08Z</dcterms:created>
  <dcterms:modified xsi:type="dcterms:W3CDTF">2020-09-27T05:14:54Z</dcterms:modified>
  <cp:category>Shooting</cp:category>
</cp:coreProperties>
</file>