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66" y="15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1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29">
            <a:extLst>
              <a:ext uri="{FF2B5EF4-FFF2-40B4-BE49-F238E27FC236}">
                <a16:creationId xmlns:a16="http://schemas.microsoft.com/office/drawing/2014/main" id="{1D7B833B-0160-41FA-9374-AD665ABD72F3}"/>
              </a:ext>
            </a:extLst>
          </p:cNvPr>
          <p:cNvGrpSpPr>
            <a:grpSpLocks/>
          </p:cNvGrpSpPr>
          <p:nvPr/>
        </p:nvGrpSpPr>
        <p:grpSpPr bwMode="auto">
          <a:xfrm>
            <a:off x="5751540" y="4323519"/>
            <a:ext cx="287338" cy="790575"/>
            <a:chOff x="528" y="240"/>
            <a:chExt cx="181" cy="498"/>
          </a:xfrm>
        </p:grpSpPr>
        <p:sp>
          <p:nvSpPr>
            <p:cNvPr id="141" name="Line 30">
              <a:extLst>
                <a:ext uri="{FF2B5EF4-FFF2-40B4-BE49-F238E27FC236}">
                  <a16:creationId xmlns:a16="http://schemas.microsoft.com/office/drawing/2014/main" id="{134CE786-527D-4D58-80AD-842EFB440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>
              <a:extLst>
                <a:ext uri="{FF2B5EF4-FFF2-40B4-BE49-F238E27FC236}">
                  <a16:creationId xmlns:a16="http://schemas.microsoft.com/office/drawing/2014/main" id="{28391D5E-8A58-47E0-9F45-57361C7D3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B254F88A-3AC4-455E-BCF1-7EF9AE20E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88">
            <a:extLst>
              <a:ext uri="{FF2B5EF4-FFF2-40B4-BE49-F238E27FC236}">
                <a16:creationId xmlns:a16="http://schemas.microsoft.com/office/drawing/2014/main" id="{32915AB3-0706-4C03-83A5-C86EB5571B56}"/>
              </a:ext>
            </a:extLst>
          </p:cNvPr>
          <p:cNvGrpSpPr>
            <a:grpSpLocks/>
          </p:cNvGrpSpPr>
          <p:nvPr/>
        </p:nvGrpSpPr>
        <p:grpSpPr bwMode="auto">
          <a:xfrm>
            <a:off x="764614" y="4671976"/>
            <a:ext cx="222250" cy="858838"/>
            <a:chOff x="384" y="816"/>
            <a:chExt cx="140" cy="541"/>
          </a:xfrm>
        </p:grpSpPr>
        <p:sp>
          <p:nvSpPr>
            <p:cNvPr id="210" name="Line 289">
              <a:extLst>
                <a:ext uri="{FF2B5EF4-FFF2-40B4-BE49-F238E27FC236}">
                  <a16:creationId xmlns:a16="http://schemas.microsoft.com/office/drawing/2014/main" id="{20C925EE-810C-4564-A435-9FD6DC486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90">
              <a:extLst>
                <a:ext uri="{FF2B5EF4-FFF2-40B4-BE49-F238E27FC236}">
                  <a16:creationId xmlns:a16="http://schemas.microsoft.com/office/drawing/2014/main" id="{78B85D7F-1AC8-4464-81E5-7ED45B989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291">
              <a:extLst>
                <a:ext uri="{FF2B5EF4-FFF2-40B4-BE49-F238E27FC236}">
                  <a16:creationId xmlns:a16="http://schemas.microsoft.com/office/drawing/2014/main" id="{DA1CDEAF-1115-4C89-A38C-3903321A7F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536BA2D5-959E-48EB-8EFB-0514C3739EE3}"/>
              </a:ext>
            </a:extLst>
          </p:cNvPr>
          <p:cNvGrpSpPr>
            <a:grpSpLocks/>
          </p:cNvGrpSpPr>
          <p:nvPr/>
        </p:nvGrpSpPr>
        <p:grpSpPr bwMode="auto">
          <a:xfrm>
            <a:off x="3318906" y="4059994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4E222836-C00F-41C6-B398-D12791D00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970DF6E6-6ED5-42D3-B0BC-658F6BDCE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EA57FEB-E121-4ADB-B5E1-AC3FCBAC3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29">
            <a:extLst>
              <a:ext uri="{FF2B5EF4-FFF2-40B4-BE49-F238E27FC236}">
                <a16:creationId xmlns:a16="http://schemas.microsoft.com/office/drawing/2014/main" id="{3105C5AC-429B-43FB-917C-9FC471DB61C6}"/>
              </a:ext>
            </a:extLst>
          </p:cNvPr>
          <p:cNvGrpSpPr>
            <a:grpSpLocks/>
          </p:cNvGrpSpPr>
          <p:nvPr/>
        </p:nvGrpSpPr>
        <p:grpSpPr bwMode="auto">
          <a:xfrm>
            <a:off x="3018591" y="4047294"/>
            <a:ext cx="287338" cy="790575"/>
            <a:chOff x="528" y="240"/>
            <a:chExt cx="181" cy="498"/>
          </a:xfrm>
        </p:grpSpPr>
        <p:sp>
          <p:nvSpPr>
            <p:cNvPr id="230" name="Line 30">
              <a:extLst>
                <a:ext uri="{FF2B5EF4-FFF2-40B4-BE49-F238E27FC236}">
                  <a16:creationId xmlns:a16="http://schemas.microsoft.com/office/drawing/2014/main" id="{A242FCCB-C325-46D6-8008-1EAE22B9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9C3A0935-CE77-4D73-AC72-13BD64720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E62D2218-0B91-4B03-A69F-3AB30678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9">
            <a:extLst>
              <a:ext uri="{FF2B5EF4-FFF2-40B4-BE49-F238E27FC236}">
                <a16:creationId xmlns:a16="http://schemas.microsoft.com/office/drawing/2014/main" id="{77E491F1-70B3-46FA-A456-E3DAD79A4A49}"/>
              </a:ext>
            </a:extLst>
          </p:cNvPr>
          <p:cNvGrpSpPr>
            <a:grpSpLocks/>
          </p:cNvGrpSpPr>
          <p:nvPr/>
        </p:nvGrpSpPr>
        <p:grpSpPr bwMode="auto">
          <a:xfrm>
            <a:off x="2708992" y="4053644"/>
            <a:ext cx="287338" cy="790575"/>
            <a:chOff x="528" y="240"/>
            <a:chExt cx="181" cy="498"/>
          </a:xfrm>
        </p:grpSpPr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F765EF4F-C60C-417D-A93E-02405E275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31">
              <a:extLst>
                <a:ext uri="{FF2B5EF4-FFF2-40B4-BE49-F238E27FC236}">
                  <a16:creationId xmlns:a16="http://schemas.microsoft.com/office/drawing/2014/main" id="{CA504A76-9B2D-40ED-B3C1-AC8722164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DAF686D9-65F9-4E98-8515-F12004C0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oup 13">
            <a:extLst>
              <a:ext uri="{FF2B5EF4-FFF2-40B4-BE49-F238E27FC236}">
                <a16:creationId xmlns:a16="http://schemas.microsoft.com/office/drawing/2014/main" id="{C1736AFB-3FA1-4A1A-8133-791F789A5F1D}"/>
              </a:ext>
            </a:extLst>
          </p:cNvPr>
          <p:cNvGrpSpPr>
            <a:grpSpLocks/>
          </p:cNvGrpSpPr>
          <p:nvPr/>
        </p:nvGrpSpPr>
        <p:grpSpPr bwMode="auto">
          <a:xfrm>
            <a:off x="3006045" y="4347014"/>
            <a:ext cx="393700" cy="1271588"/>
            <a:chOff x="2496" y="4380"/>
            <a:chExt cx="236" cy="690"/>
          </a:xfrm>
        </p:grpSpPr>
        <p:sp>
          <p:nvSpPr>
            <p:cNvPr id="246" name="AutoShape 14">
              <a:extLst>
                <a:ext uri="{FF2B5EF4-FFF2-40B4-BE49-F238E27FC236}">
                  <a16:creationId xmlns:a16="http://schemas.microsoft.com/office/drawing/2014/main" id="{0EE3B214-702D-4EE1-8A6B-8CCBEE7B6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AutoShape 15">
              <a:extLst>
                <a:ext uri="{FF2B5EF4-FFF2-40B4-BE49-F238E27FC236}">
                  <a16:creationId xmlns:a16="http://schemas.microsoft.com/office/drawing/2014/main" id="{ACC54D3E-4F0C-4EA2-B736-F2437D3C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2" name="Group 13">
            <a:extLst>
              <a:ext uri="{FF2B5EF4-FFF2-40B4-BE49-F238E27FC236}">
                <a16:creationId xmlns:a16="http://schemas.microsoft.com/office/drawing/2014/main" id="{07F02E3A-5607-4F1A-A638-7ED04AB5D5D0}"/>
              </a:ext>
            </a:extLst>
          </p:cNvPr>
          <p:cNvGrpSpPr>
            <a:grpSpLocks/>
          </p:cNvGrpSpPr>
          <p:nvPr/>
        </p:nvGrpSpPr>
        <p:grpSpPr bwMode="auto">
          <a:xfrm>
            <a:off x="3546353" y="5321630"/>
            <a:ext cx="393700" cy="1271588"/>
            <a:chOff x="2496" y="4380"/>
            <a:chExt cx="236" cy="690"/>
          </a:xfrm>
        </p:grpSpPr>
        <p:sp>
          <p:nvSpPr>
            <p:cNvPr id="243" name="AutoShape 14">
              <a:extLst>
                <a:ext uri="{FF2B5EF4-FFF2-40B4-BE49-F238E27FC236}">
                  <a16:creationId xmlns:a16="http://schemas.microsoft.com/office/drawing/2014/main" id="{5A3A1EFF-50D5-43A7-98A4-71FC0874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4" name="AutoShape 15">
              <a:extLst>
                <a:ext uri="{FF2B5EF4-FFF2-40B4-BE49-F238E27FC236}">
                  <a16:creationId xmlns:a16="http://schemas.microsoft.com/office/drawing/2014/main" id="{9EAD8825-6A4D-416C-B8EA-C09260DD0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CAB8DBE3-24AA-4238-A615-8FA509BA5CE1}"/>
              </a:ext>
            </a:extLst>
          </p:cNvPr>
          <p:cNvGrpSpPr>
            <a:grpSpLocks/>
          </p:cNvGrpSpPr>
          <p:nvPr/>
        </p:nvGrpSpPr>
        <p:grpSpPr bwMode="auto">
          <a:xfrm>
            <a:off x="4122004" y="4288761"/>
            <a:ext cx="222250" cy="858838"/>
            <a:chOff x="384" y="816"/>
            <a:chExt cx="140" cy="541"/>
          </a:xfrm>
        </p:grpSpPr>
        <p:sp>
          <p:nvSpPr>
            <p:cNvPr id="196" name="Line 289">
              <a:extLst>
                <a:ext uri="{FF2B5EF4-FFF2-40B4-BE49-F238E27FC236}">
                  <a16:creationId xmlns:a16="http://schemas.microsoft.com/office/drawing/2014/main" id="{BED0F219-7214-4AC5-A278-C96F47028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0">
              <a:extLst>
                <a:ext uri="{FF2B5EF4-FFF2-40B4-BE49-F238E27FC236}">
                  <a16:creationId xmlns:a16="http://schemas.microsoft.com/office/drawing/2014/main" id="{9CCFD5BC-06E8-4377-9CA3-BA02797D2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1">
              <a:extLst>
                <a:ext uri="{FF2B5EF4-FFF2-40B4-BE49-F238E27FC236}">
                  <a16:creationId xmlns:a16="http://schemas.microsoft.com/office/drawing/2014/main" id="{1AED82A8-FD1F-47CD-AE6C-54FCDA4645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7" name="Straight Connector 146"/>
          <p:cNvCxnSpPr>
            <a:cxnSpLocks/>
          </p:cNvCxnSpPr>
          <p:nvPr/>
        </p:nvCxnSpPr>
        <p:spPr>
          <a:xfrm flipH="1">
            <a:off x="177800" y="5995589"/>
            <a:ext cx="887776" cy="7976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8216"/>
              </p:ext>
            </p:extLst>
          </p:nvPr>
        </p:nvGraphicFramePr>
        <p:xfrm>
          <a:off x="177800" y="165100"/>
          <a:ext cx="6997700" cy="26775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Call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THAT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 Mustache!?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X’s. Gun loaded, held in both hands, safety on,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PP1 actives swinging no shoot NS1.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IDPA,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 rot="19319665">
            <a:off x="227069" y="632579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93" name="Picture 2" descr="https://img.clipartfest.com/25fc6a7d911f8fc9ac8d23fd92656215_cartoon-tree-clip-art-cartoon-trees-clipart_2856-4000.png">
            <a:extLst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72" y="3490684"/>
            <a:ext cx="1066800" cy="2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s://img.clipartfest.com/25fc6a7d911f8fc9ac8d23fd92656215_cartoon-tree-clip-art-cartoon-trees-clipart_2856-4000.png">
            <a:extLst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67" y="3990108"/>
            <a:ext cx="814391" cy="21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s://img.clipartfest.com/6a016dfbf34c274ab3b2cde707164c75_fence-cartoon-fence-clipart_600-365.png">
            <a:extLst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1" y="4901233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https://img.clipartfest.com/6a016dfbf34c274ab3b2cde707164c75_fence-cartoon-fence-clipart_600-365.png">
            <a:extLst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5338106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914429" y="6209351"/>
            <a:ext cx="423475" cy="2323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</p:cNvCxnSpPr>
          <p:nvPr/>
        </p:nvCxnSpPr>
        <p:spPr>
          <a:xfrm flipH="1" flipV="1">
            <a:off x="2258870" y="7808870"/>
            <a:ext cx="593791" cy="126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Freeform 55">
            <a:extLst>
              <a:ext uri="{FF2B5EF4-FFF2-40B4-BE49-F238E27FC236}">
                <a16:creationId xmlns:a16="http://schemas.microsoft.com/office/drawing/2014/main" id="{DCE895F4-E6D4-4963-8891-103EFDAF0C94}"/>
              </a:ext>
            </a:extLst>
          </p:cNvPr>
          <p:cNvSpPr>
            <a:spLocks/>
          </p:cNvSpPr>
          <p:nvPr/>
        </p:nvSpPr>
        <p:spPr bwMode="auto">
          <a:xfrm>
            <a:off x="804521" y="4699967"/>
            <a:ext cx="726914" cy="190257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4" name="Freeform 55">
            <a:extLst>
              <a:ext uri="{FF2B5EF4-FFF2-40B4-BE49-F238E27FC236}">
                <a16:creationId xmlns:a16="http://schemas.microsoft.com/office/drawing/2014/main" id="{EE76B787-FDD9-4F19-B613-34EDDEFD9FDB}"/>
              </a:ext>
            </a:extLst>
          </p:cNvPr>
          <p:cNvSpPr>
            <a:spLocks/>
          </p:cNvSpPr>
          <p:nvPr/>
        </p:nvSpPr>
        <p:spPr bwMode="auto">
          <a:xfrm>
            <a:off x="1535492" y="4928547"/>
            <a:ext cx="726914" cy="28803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" name="Freeform 20">
            <a:extLst>
              <a:ext uri="{FF2B5EF4-FFF2-40B4-BE49-F238E27FC236}">
                <a16:creationId xmlns:a16="http://schemas.microsoft.com/office/drawing/2014/main" id="{80855006-974E-4A6F-88AC-83641770086A}"/>
              </a:ext>
            </a:extLst>
          </p:cNvPr>
          <p:cNvSpPr>
            <a:spLocks/>
          </p:cNvSpPr>
          <p:nvPr/>
        </p:nvSpPr>
        <p:spPr bwMode="auto">
          <a:xfrm>
            <a:off x="3589457" y="5136161"/>
            <a:ext cx="338174" cy="1706031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55">
            <a:extLst>
              <a:ext uri="{FF2B5EF4-FFF2-40B4-BE49-F238E27FC236}">
                <a16:creationId xmlns:a16="http://schemas.microsoft.com/office/drawing/2014/main" id="{E507B399-51FB-402A-BF5A-79DB6BC16B77}"/>
              </a:ext>
            </a:extLst>
          </p:cNvPr>
          <p:cNvSpPr>
            <a:spLocks/>
          </p:cNvSpPr>
          <p:nvPr/>
        </p:nvSpPr>
        <p:spPr bwMode="auto">
          <a:xfrm flipH="1">
            <a:off x="2278295" y="5048524"/>
            <a:ext cx="648697" cy="27813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" name="Freeform 55">
            <a:extLst>
              <a:ext uri="{FF2B5EF4-FFF2-40B4-BE49-F238E27FC236}">
                <a16:creationId xmlns:a16="http://schemas.microsoft.com/office/drawing/2014/main" id="{0252DAF6-CBEF-457C-8D1C-B9A663039347}"/>
              </a:ext>
            </a:extLst>
          </p:cNvPr>
          <p:cNvSpPr>
            <a:spLocks/>
          </p:cNvSpPr>
          <p:nvPr/>
        </p:nvSpPr>
        <p:spPr bwMode="auto">
          <a:xfrm flipH="1">
            <a:off x="2812210" y="5048524"/>
            <a:ext cx="574503" cy="28803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55" name="Group 29">
            <a:extLst>
              <a:ext uri="{FF2B5EF4-FFF2-40B4-BE49-F238E27FC236}">
                <a16:creationId xmlns:a16="http://schemas.microsoft.com/office/drawing/2014/main" id="{3E8F2991-55C8-493A-80F1-312BAABFBC13}"/>
              </a:ext>
            </a:extLst>
          </p:cNvPr>
          <p:cNvGrpSpPr>
            <a:grpSpLocks/>
          </p:cNvGrpSpPr>
          <p:nvPr/>
        </p:nvGrpSpPr>
        <p:grpSpPr bwMode="auto">
          <a:xfrm>
            <a:off x="455778" y="4699967"/>
            <a:ext cx="287338" cy="790575"/>
            <a:chOff x="528" y="240"/>
            <a:chExt cx="181" cy="498"/>
          </a:xfrm>
        </p:grpSpPr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0DFD29D5-488B-4CD8-A234-81AF58069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1">
              <a:extLst>
                <a:ext uri="{FF2B5EF4-FFF2-40B4-BE49-F238E27FC236}">
                  <a16:creationId xmlns:a16="http://schemas.microsoft.com/office/drawing/2014/main" id="{D2277914-B7D4-40F2-AA84-49DE614A2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68596365-0638-4947-BF5D-113C0F89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" name="Group 29">
            <a:extLst>
              <a:ext uri="{FF2B5EF4-FFF2-40B4-BE49-F238E27FC236}">
                <a16:creationId xmlns:a16="http://schemas.microsoft.com/office/drawing/2014/main" id="{9A13B931-7B11-4C24-A960-3AE3735A00F1}"/>
              </a:ext>
            </a:extLst>
          </p:cNvPr>
          <p:cNvGrpSpPr>
            <a:grpSpLocks/>
          </p:cNvGrpSpPr>
          <p:nvPr/>
        </p:nvGrpSpPr>
        <p:grpSpPr bwMode="auto">
          <a:xfrm>
            <a:off x="110174" y="4703843"/>
            <a:ext cx="287338" cy="615950"/>
            <a:chOff x="536" y="248"/>
            <a:chExt cx="181" cy="388"/>
          </a:xfrm>
        </p:grpSpPr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2BC12A72-F09E-45C1-84D4-4ADD648D0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>
              <a:extLst>
                <a:ext uri="{FF2B5EF4-FFF2-40B4-BE49-F238E27FC236}">
                  <a16:creationId xmlns:a16="http://schemas.microsoft.com/office/drawing/2014/main" id="{D7E3528D-A59A-4544-A026-52231E33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" y="38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F6964F66-05FE-49CF-96D2-3751EA17E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248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2">
            <a:extLst>
              <a:ext uri="{FF2B5EF4-FFF2-40B4-BE49-F238E27FC236}">
                <a16:creationId xmlns:a16="http://schemas.microsoft.com/office/drawing/2014/main" id="{5B9319EA-7CFE-44D1-B5F2-7F85C8AAB5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73544" y="4174533"/>
            <a:ext cx="222250" cy="858838"/>
            <a:chOff x="384" y="816"/>
            <a:chExt cx="140" cy="541"/>
          </a:xfrm>
        </p:grpSpPr>
        <p:sp>
          <p:nvSpPr>
            <p:cNvPr id="206" name="Line 293">
              <a:extLst>
                <a:ext uri="{FF2B5EF4-FFF2-40B4-BE49-F238E27FC236}">
                  <a16:creationId xmlns:a16="http://schemas.microsoft.com/office/drawing/2014/main" id="{BB6DFEBC-5847-4D08-88C2-F3AC2ABBF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94">
              <a:extLst>
                <a:ext uri="{FF2B5EF4-FFF2-40B4-BE49-F238E27FC236}">
                  <a16:creationId xmlns:a16="http://schemas.microsoft.com/office/drawing/2014/main" id="{5A11AF80-7597-4A7B-8B7E-58AE4086F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95">
              <a:extLst>
                <a:ext uri="{FF2B5EF4-FFF2-40B4-BE49-F238E27FC236}">
                  <a16:creationId xmlns:a16="http://schemas.microsoft.com/office/drawing/2014/main" id="{E3854720-F71B-45AB-9DB8-48B4BDC4F5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88">
            <a:extLst>
              <a:ext uri="{FF2B5EF4-FFF2-40B4-BE49-F238E27FC236}">
                <a16:creationId xmlns:a16="http://schemas.microsoft.com/office/drawing/2014/main" id="{8A9F4C68-D998-432C-A133-DF88A5BEBF0F}"/>
              </a:ext>
            </a:extLst>
          </p:cNvPr>
          <p:cNvGrpSpPr>
            <a:grpSpLocks/>
          </p:cNvGrpSpPr>
          <p:nvPr/>
        </p:nvGrpSpPr>
        <p:grpSpPr bwMode="auto">
          <a:xfrm>
            <a:off x="3883689" y="4203555"/>
            <a:ext cx="222250" cy="858838"/>
            <a:chOff x="384" y="816"/>
            <a:chExt cx="140" cy="541"/>
          </a:xfrm>
        </p:grpSpPr>
        <p:sp>
          <p:nvSpPr>
            <p:cNvPr id="214" name="Line 289">
              <a:extLst>
                <a:ext uri="{FF2B5EF4-FFF2-40B4-BE49-F238E27FC236}">
                  <a16:creationId xmlns:a16="http://schemas.microsoft.com/office/drawing/2014/main" id="{7CD92A24-400F-4C10-B3AC-BB9DD751D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90">
              <a:extLst>
                <a:ext uri="{FF2B5EF4-FFF2-40B4-BE49-F238E27FC236}">
                  <a16:creationId xmlns:a16="http://schemas.microsoft.com/office/drawing/2014/main" id="{42DE0975-6145-4E81-AC27-047BB38B4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91">
              <a:extLst>
                <a:ext uri="{FF2B5EF4-FFF2-40B4-BE49-F238E27FC236}">
                  <a16:creationId xmlns:a16="http://schemas.microsoft.com/office/drawing/2014/main" id="{C675E767-CE26-4D0A-AC9C-E21B4630D6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92">
            <a:extLst>
              <a:ext uri="{FF2B5EF4-FFF2-40B4-BE49-F238E27FC236}">
                <a16:creationId xmlns:a16="http://schemas.microsoft.com/office/drawing/2014/main" id="{B9DBADD0-E9FA-4702-AD69-1CBF551333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22517" y="4343841"/>
            <a:ext cx="222250" cy="858838"/>
            <a:chOff x="384" y="816"/>
            <a:chExt cx="140" cy="541"/>
          </a:xfrm>
        </p:grpSpPr>
        <p:sp>
          <p:nvSpPr>
            <p:cNvPr id="226" name="Line 293">
              <a:extLst>
                <a:ext uri="{FF2B5EF4-FFF2-40B4-BE49-F238E27FC236}">
                  <a16:creationId xmlns:a16="http://schemas.microsoft.com/office/drawing/2014/main" id="{0C9525AD-9A33-4725-B5D5-8C5E30F32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94">
              <a:extLst>
                <a:ext uri="{FF2B5EF4-FFF2-40B4-BE49-F238E27FC236}">
                  <a16:creationId xmlns:a16="http://schemas.microsoft.com/office/drawing/2014/main" id="{FE87DFBA-44E7-4FE2-9ED8-5CC72378F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95">
              <a:extLst>
                <a:ext uri="{FF2B5EF4-FFF2-40B4-BE49-F238E27FC236}">
                  <a16:creationId xmlns:a16="http://schemas.microsoft.com/office/drawing/2014/main" id="{FBA16347-B28F-4539-8974-59B6CFB559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29">
            <a:extLst>
              <a:ext uri="{FF2B5EF4-FFF2-40B4-BE49-F238E27FC236}">
                <a16:creationId xmlns:a16="http://schemas.microsoft.com/office/drawing/2014/main" id="{D87B1882-3D3B-4A29-B238-F1B52CEF410D}"/>
              </a:ext>
            </a:extLst>
          </p:cNvPr>
          <p:cNvGrpSpPr>
            <a:grpSpLocks/>
          </p:cNvGrpSpPr>
          <p:nvPr/>
        </p:nvGrpSpPr>
        <p:grpSpPr bwMode="auto">
          <a:xfrm>
            <a:off x="3594983" y="4102193"/>
            <a:ext cx="287338" cy="790575"/>
            <a:chOff x="528" y="240"/>
            <a:chExt cx="181" cy="498"/>
          </a:xfrm>
        </p:grpSpPr>
        <p:sp>
          <p:nvSpPr>
            <p:cNvPr id="239" name="Line 30">
              <a:extLst>
                <a:ext uri="{FF2B5EF4-FFF2-40B4-BE49-F238E27FC236}">
                  <a16:creationId xmlns:a16="http://schemas.microsoft.com/office/drawing/2014/main" id="{F37F3117-DDED-4D67-8043-F16C795BA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1">
              <a:extLst>
                <a:ext uri="{FF2B5EF4-FFF2-40B4-BE49-F238E27FC236}">
                  <a16:creationId xmlns:a16="http://schemas.microsoft.com/office/drawing/2014/main" id="{DFC8554B-0172-4C17-8986-1C0D7D1ED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74DBB8D0-4E66-4BA5-ABF2-F263B20FA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" name="Group 292">
            <a:extLst>
              <a:ext uri="{FF2B5EF4-FFF2-40B4-BE49-F238E27FC236}">
                <a16:creationId xmlns:a16="http://schemas.microsoft.com/office/drawing/2014/main" id="{B017FD81-0D27-45B7-9AAC-7BC7A2338D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58993" y="4403106"/>
            <a:ext cx="222250" cy="858838"/>
            <a:chOff x="384" y="816"/>
            <a:chExt cx="140" cy="541"/>
          </a:xfrm>
        </p:grpSpPr>
        <p:sp>
          <p:nvSpPr>
            <p:cNvPr id="249" name="Line 293">
              <a:extLst>
                <a:ext uri="{FF2B5EF4-FFF2-40B4-BE49-F238E27FC236}">
                  <a16:creationId xmlns:a16="http://schemas.microsoft.com/office/drawing/2014/main" id="{FB209353-DF17-400E-9887-F4C84FA16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4">
              <a:extLst>
                <a:ext uri="{FF2B5EF4-FFF2-40B4-BE49-F238E27FC236}">
                  <a16:creationId xmlns:a16="http://schemas.microsoft.com/office/drawing/2014/main" id="{BBD1CDDB-DFF4-49C1-B080-4DBE81196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5">
              <a:extLst>
                <a:ext uri="{FF2B5EF4-FFF2-40B4-BE49-F238E27FC236}">
                  <a16:creationId xmlns:a16="http://schemas.microsoft.com/office/drawing/2014/main" id="{B65A56BC-3415-4639-99C9-617446F25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9">
            <a:extLst>
              <a:ext uri="{FF2B5EF4-FFF2-40B4-BE49-F238E27FC236}">
                <a16:creationId xmlns:a16="http://schemas.microsoft.com/office/drawing/2014/main" id="{91DF9284-FDE3-4E05-AF8B-96609C5A0524}"/>
              </a:ext>
            </a:extLst>
          </p:cNvPr>
          <p:cNvGrpSpPr>
            <a:grpSpLocks/>
          </p:cNvGrpSpPr>
          <p:nvPr/>
        </p:nvGrpSpPr>
        <p:grpSpPr bwMode="auto">
          <a:xfrm>
            <a:off x="6066468" y="4617417"/>
            <a:ext cx="527051" cy="436563"/>
            <a:chOff x="452" y="463"/>
            <a:chExt cx="332" cy="275"/>
          </a:xfrm>
        </p:grpSpPr>
        <p:sp>
          <p:nvSpPr>
            <p:cNvPr id="265" name="Line 30">
              <a:extLst>
                <a:ext uri="{FF2B5EF4-FFF2-40B4-BE49-F238E27FC236}">
                  <a16:creationId xmlns:a16="http://schemas.microsoft.com/office/drawing/2014/main" id="{8AC82440-44F0-4E5F-B846-33973BDE8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1">
              <a:extLst>
                <a:ext uri="{FF2B5EF4-FFF2-40B4-BE49-F238E27FC236}">
                  <a16:creationId xmlns:a16="http://schemas.microsoft.com/office/drawing/2014/main" id="{AD668555-ED1A-4F0C-87E9-E58A60D26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32">
              <a:extLst>
                <a:ext uri="{FF2B5EF4-FFF2-40B4-BE49-F238E27FC236}">
                  <a16:creationId xmlns:a16="http://schemas.microsoft.com/office/drawing/2014/main" id="{3779F569-5AFF-4E72-8BFB-EDA0FBC42E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7" y="388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2" name="Group 954">
            <a:extLst>
              <a:ext uri="{FF2B5EF4-FFF2-40B4-BE49-F238E27FC236}">
                <a16:creationId xmlns:a16="http://schemas.microsoft.com/office/drawing/2014/main" id="{E8439188-C9BC-4EC3-B6A8-39BE362C9156}"/>
              </a:ext>
            </a:extLst>
          </p:cNvPr>
          <p:cNvGrpSpPr>
            <a:grpSpLocks/>
          </p:cNvGrpSpPr>
          <p:nvPr/>
        </p:nvGrpSpPr>
        <p:grpSpPr bwMode="auto">
          <a:xfrm>
            <a:off x="5829930" y="4486622"/>
            <a:ext cx="571500" cy="893763"/>
            <a:chOff x="948" y="2096"/>
            <a:chExt cx="360" cy="563"/>
          </a:xfrm>
        </p:grpSpPr>
        <p:grpSp>
          <p:nvGrpSpPr>
            <p:cNvPr id="275" name="Group 956">
              <a:extLst>
                <a:ext uri="{FF2B5EF4-FFF2-40B4-BE49-F238E27FC236}">
                  <a16:creationId xmlns:a16="http://schemas.microsoft.com/office/drawing/2014/main" id="{ACF17FE1-CD2C-4F3A-AE77-AE4F1C724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263"/>
              <a:ext cx="154" cy="396"/>
              <a:chOff x="948" y="2263"/>
              <a:chExt cx="154" cy="396"/>
            </a:xfrm>
          </p:grpSpPr>
          <p:sp>
            <p:nvSpPr>
              <p:cNvPr id="280" name="Freeform 957">
                <a:extLst>
                  <a:ext uri="{FF2B5EF4-FFF2-40B4-BE49-F238E27FC236}">
                    <a16:creationId xmlns:a16="http://schemas.microsoft.com/office/drawing/2014/main" id="{29EC8BBA-928B-4C94-9A6B-2C3C25C97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366"/>
                <a:ext cx="15" cy="293"/>
              </a:xfrm>
              <a:custGeom>
                <a:avLst/>
                <a:gdLst>
                  <a:gd name="T0" fmla="*/ 15 w 15"/>
                  <a:gd name="T1" fmla="*/ 2 h 293"/>
                  <a:gd name="T2" fmla="*/ 15 w 15"/>
                  <a:gd name="T3" fmla="*/ 293 h 293"/>
                  <a:gd name="T4" fmla="*/ 0 w 15"/>
                  <a:gd name="T5" fmla="*/ 291 h 293"/>
                  <a:gd name="T6" fmla="*/ 0 w 15"/>
                  <a:gd name="T7" fmla="*/ 0 h 293"/>
                  <a:gd name="T8" fmla="*/ 15 w 15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293"/>
                  <a:gd name="T17" fmla="*/ 15 w 15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293">
                    <a:moveTo>
                      <a:pt x="15" y="2"/>
                    </a:moveTo>
                    <a:lnTo>
                      <a:pt x="15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1" name="Group 958">
                <a:extLst>
                  <a:ext uri="{FF2B5EF4-FFF2-40B4-BE49-F238E27FC236}">
                    <a16:creationId xmlns:a16="http://schemas.microsoft.com/office/drawing/2014/main" id="{CBA60AC0-B6AA-43E6-9CAE-E30258F226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263"/>
                <a:ext cx="154" cy="269"/>
                <a:chOff x="948" y="2263"/>
                <a:chExt cx="154" cy="269"/>
              </a:xfrm>
            </p:grpSpPr>
            <p:sp>
              <p:nvSpPr>
                <p:cNvPr id="282" name="Freeform 959">
                  <a:extLst>
                    <a:ext uri="{FF2B5EF4-FFF2-40B4-BE49-F238E27FC236}">
                      <a16:creationId xmlns:a16="http://schemas.microsoft.com/office/drawing/2014/main" id="{42335E2B-A387-4CA0-A251-07B2E162C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3" y="2360"/>
                  <a:ext cx="95" cy="162"/>
                </a:xfrm>
                <a:custGeom>
                  <a:avLst/>
                  <a:gdLst>
                    <a:gd name="T0" fmla="*/ 0 w 95"/>
                    <a:gd name="T1" fmla="*/ 156 h 162"/>
                    <a:gd name="T2" fmla="*/ 3 w 95"/>
                    <a:gd name="T3" fmla="*/ 162 h 162"/>
                    <a:gd name="T4" fmla="*/ 95 w 95"/>
                    <a:gd name="T5" fmla="*/ 8 h 162"/>
                    <a:gd name="T6" fmla="*/ 91 w 95"/>
                    <a:gd name="T7" fmla="*/ 0 h 162"/>
                    <a:gd name="T8" fmla="*/ 0 w 95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162"/>
                    <a:gd name="T17" fmla="*/ 95 w 95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162">
                      <a:moveTo>
                        <a:pt x="0" y="156"/>
                      </a:moveTo>
                      <a:lnTo>
                        <a:pt x="3" y="162"/>
                      </a:lnTo>
                      <a:lnTo>
                        <a:pt x="95" y="8"/>
                      </a:lnTo>
                      <a:lnTo>
                        <a:pt x="91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962">
                  <a:extLst>
                    <a:ext uri="{FF2B5EF4-FFF2-40B4-BE49-F238E27FC236}">
                      <a16:creationId xmlns:a16="http://schemas.microsoft.com/office/drawing/2014/main" id="{7247DC4C-677E-40D5-9513-DF5F46105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" y="2263"/>
                  <a:ext cx="106" cy="200"/>
                </a:xfrm>
                <a:custGeom>
                  <a:avLst/>
                  <a:gdLst>
                    <a:gd name="T0" fmla="*/ 0 w 106"/>
                    <a:gd name="T1" fmla="*/ 21 h 200"/>
                    <a:gd name="T2" fmla="*/ 97 w 106"/>
                    <a:gd name="T3" fmla="*/ 200 h 200"/>
                    <a:gd name="T4" fmla="*/ 106 w 106"/>
                    <a:gd name="T5" fmla="*/ 178 h 200"/>
                    <a:gd name="T6" fmla="*/ 11 w 106"/>
                    <a:gd name="T7" fmla="*/ 0 h 200"/>
                    <a:gd name="T8" fmla="*/ 0 w 106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"/>
                    <a:gd name="T16" fmla="*/ 0 h 200"/>
                    <a:gd name="T17" fmla="*/ 106 w 106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" h="200">
                      <a:moveTo>
                        <a:pt x="0" y="21"/>
                      </a:moveTo>
                      <a:lnTo>
                        <a:pt x="97" y="200"/>
                      </a:lnTo>
                      <a:lnTo>
                        <a:pt x="106" y="178"/>
                      </a:lnTo>
                      <a:lnTo>
                        <a:pt x="1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Freeform 964">
                  <a:extLst>
                    <a:ext uri="{FF2B5EF4-FFF2-40B4-BE49-F238E27FC236}">
                      <a16:creationId xmlns:a16="http://schemas.microsoft.com/office/drawing/2014/main" id="{75F2452B-2537-42AB-A512-1075C80B5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" y="2472"/>
                  <a:ext cx="36" cy="60"/>
                </a:xfrm>
                <a:custGeom>
                  <a:avLst/>
                  <a:gdLst>
                    <a:gd name="T0" fmla="*/ 0 w 36"/>
                    <a:gd name="T1" fmla="*/ 35 h 60"/>
                    <a:gd name="T2" fmla="*/ 14 w 36"/>
                    <a:gd name="T3" fmla="*/ 60 h 60"/>
                    <a:gd name="T4" fmla="*/ 36 w 36"/>
                    <a:gd name="T5" fmla="*/ 25 h 60"/>
                    <a:gd name="T6" fmla="*/ 20 w 36"/>
                    <a:gd name="T7" fmla="*/ 0 h 60"/>
                    <a:gd name="T8" fmla="*/ 0 w 36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60"/>
                    <a:gd name="T17" fmla="*/ 36 w 3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60">
                      <a:moveTo>
                        <a:pt x="0" y="35"/>
                      </a:moveTo>
                      <a:lnTo>
                        <a:pt x="14" y="60"/>
                      </a:lnTo>
                      <a:lnTo>
                        <a:pt x="36" y="25"/>
                      </a:lnTo>
                      <a:lnTo>
                        <a:pt x="20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" name="Freeform 969">
              <a:extLst>
                <a:ext uri="{FF2B5EF4-FFF2-40B4-BE49-F238E27FC236}">
                  <a16:creationId xmlns:a16="http://schemas.microsoft.com/office/drawing/2014/main" id="{F9015FBE-B75C-49EE-9A9A-32C9413D9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" name="Cube 287">
            <a:extLst>
              <a:ext uri="{FF2B5EF4-FFF2-40B4-BE49-F238E27FC236}">
                <a16:creationId xmlns:a16="http://schemas.microsoft.com/office/drawing/2014/main" id="{A30503E8-D2E7-4677-87D3-439316D579D7}"/>
              </a:ext>
            </a:extLst>
          </p:cNvPr>
          <p:cNvSpPr/>
          <p:nvPr/>
        </p:nvSpPr>
        <p:spPr>
          <a:xfrm>
            <a:off x="5751974" y="6262223"/>
            <a:ext cx="478795" cy="175313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>
            <a:cxnSpLocks/>
          </p:cNvCxnSpPr>
          <p:nvPr/>
        </p:nvCxnSpPr>
        <p:spPr>
          <a:xfrm flipH="1">
            <a:off x="3546353" y="6248400"/>
            <a:ext cx="1811643" cy="2694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Picture 2" descr="https://img.clipartfest.com/25fc6a7d911f8fc9ac8d23fd92656215_cartoon-tree-clip-art-cartoon-trees-clipart_2856-4000.png">
            <a:extLst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95" y="6770911"/>
            <a:ext cx="914400" cy="1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76BA8D-1E48-42A4-BACA-1ADD276080AA}"/>
              </a:ext>
            </a:extLst>
          </p:cNvPr>
          <p:cNvSpPr/>
          <p:nvPr/>
        </p:nvSpPr>
        <p:spPr>
          <a:xfrm>
            <a:off x="5972366" y="5343525"/>
            <a:ext cx="281655" cy="904875"/>
          </a:xfrm>
          <a:custGeom>
            <a:avLst/>
            <a:gdLst>
              <a:gd name="connsiteX0" fmla="*/ 161734 w 281655"/>
              <a:gd name="connsiteY0" fmla="*/ 904875 h 904875"/>
              <a:gd name="connsiteX1" fmla="*/ 237934 w 281655"/>
              <a:gd name="connsiteY1" fmla="*/ 847725 h 904875"/>
              <a:gd name="connsiteX2" fmla="*/ 247459 w 281655"/>
              <a:gd name="connsiteY2" fmla="*/ 819150 h 904875"/>
              <a:gd name="connsiteX3" fmla="*/ 266509 w 281655"/>
              <a:gd name="connsiteY3" fmla="*/ 790575 h 904875"/>
              <a:gd name="connsiteX4" fmla="*/ 256984 w 281655"/>
              <a:gd name="connsiteY4" fmla="*/ 476250 h 904875"/>
              <a:gd name="connsiteX5" fmla="*/ 218884 w 281655"/>
              <a:gd name="connsiteY5" fmla="*/ 428625 h 904875"/>
              <a:gd name="connsiteX6" fmla="*/ 190309 w 281655"/>
              <a:gd name="connsiteY6" fmla="*/ 361950 h 904875"/>
              <a:gd name="connsiteX7" fmla="*/ 133159 w 281655"/>
              <a:gd name="connsiteY7" fmla="*/ 314325 h 904875"/>
              <a:gd name="connsiteX8" fmla="*/ 114109 w 281655"/>
              <a:gd name="connsiteY8" fmla="*/ 285750 h 904875"/>
              <a:gd name="connsiteX9" fmla="*/ 56959 w 281655"/>
              <a:gd name="connsiteY9" fmla="*/ 238125 h 904875"/>
              <a:gd name="connsiteX10" fmla="*/ 37909 w 281655"/>
              <a:gd name="connsiteY10" fmla="*/ 209550 h 904875"/>
              <a:gd name="connsiteX11" fmla="*/ 9334 w 281655"/>
              <a:gd name="connsiteY11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655" h="904875">
                <a:moveTo>
                  <a:pt x="161734" y="904875"/>
                </a:moveTo>
                <a:cubicBezTo>
                  <a:pt x="189096" y="888458"/>
                  <a:pt x="219416" y="875502"/>
                  <a:pt x="237934" y="847725"/>
                </a:cubicBezTo>
                <a:cubicBezTo>
                  <a:pt x="243503" y="839371"/>
                  <a:pt x="242969" y="828130"/>
                  <a:pt x="247459" y="819150"/>
                </a:cubicBezTo>
                <a:cubicBezTo>
                  <a:pt x="252579" y="808911"/>
                  <a:pt x="260159" y="800100"/>
                  <a:pt x="266509" y="790575"/>
                </a:cubicBezTo>
                <a:cubicBezTo>
                  <a:pt x="292636" y="659942"/>
                  <a:pt x="282019" y="734942"/>
                  <a:pt x="256984" y="476250"/>
                </a:cubicBezTo>
                <a:cubicBezTo>
                  <a:pt x="253811" y="443463"/>
                  <a:pt x="244443" y="445664"/>
                  <a:pt x="218884" y="428625"/>
                </a:cubicBezTo>
                <a:cubicBezTo>
                  <a:pt x="211597" y="399478"/>
                  <a:pt x="212235" y="383876"/>
                  <a:pt x="190309" y="361950"/>
                </a:cubicBezTo>
                <a:cubicBezTo>
                  <a:pt x="115384" y="287025"/>
                  <a:pt x="211180" y="407950"/>
                  <a:pt x="133159" y="314325"/>
                </a:cubicBezTo>
                <a:cubicBezTo>
                  <a:pt x="125830" y="305531"/>
                  <a:pt x="121438" y="294544"/>
                  <a:pt x="114109" y="285750"/>
                </a:cubicBezTo>
                <a:cubicBezTo>
                  <a:pt x="91190" y="258248"/>
                  <a:pt x="85056" y="256856"/>
                  <a:pt x="56959" y="238125"/>
                </a:cubicBezTo>
                <a:cubicBezTo>
                  <a:pt x="50609" y="228600"/>
                  <a:pt x="44563" y="218865"/>
                  <a:pt x="37909" y="209550"/>
                </a:cubicBezTo>
                <a:cubicBezTo>
                  <a:pt x="-24956" y="121539"/>
                  <a:pt x="9334" y="202413"/>
                  <a:pt x="9334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126DBD59-4A8E-4CCA-A00F-6D94FAE48864}"/>
              </a:ext>
            </a:extLst>
          </p:cNvPr>
          <p:cNvGrpSpPr>
            <a:grpSpLocks/>
          </p:cNvGrpSpPr>
          <p:nvPr/>
        </p:nvGrpSpPr>
        <p:grpSpPr bwMode="auto">
          <a:xfrm>
            <a:off x="5442204" y="4328400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506C0E93-451D-46B7-90F5-2E480D2AB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8A0433F1-A00D-498E-8472-26E3E8CEA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1FF581AB-6D0F-4975-9776-A712CF7C9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7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D86AF388-69C4-486B-810F-3AD6384F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C8E289C4-00D3-410D-99FF-E09D1577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A2C13F-DA48-424C-B360-D5204EC9E2E1}"/>
              </a:ext>
            </a:extLst>
          </p:cNvPr>
          <p:cNvGrpSpPr/>
          <p:nvPr/>
        </p:nvGrpSpPr>
        <p:grpSpPr>
          <a:xfrm>
            <a:off x="527607" y="5281119"/>
            <a:ext cx="145559" cy="291831"/>
            <a:chOff x="-2209800" y="5901249"/>
            <a:chExt cx="145559" cy="291831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176874-8A5A-4446-B50E-7C4F4472A183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D352B1C-68CA-47F8-B5D5-2456DB1834A9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4" name="Rectangle 9">
            <a:extLst>
              <a:ext uri="{FF2B5EF4-FFF2-40B4-BE49-F238E27FC236}">
                <a16:creationId xmlns:a16="http://schemas.microsoft.com/office/drawing/2014/main" id="{165014D9-E387-4CAC-96EC-B14C575D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479" y="5067059"/>
            <a:ext cx="68328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2" name="TextBox 13">
            <a:extLst>
              <a:ext uri="{FF2B5EF4-FFF2-40B4-BE49-F238E27FC236}">
                <a16:creationId xmlns:a16="http://schemas.microsoft.com/office/drawing/2014/main" id="{F9204C42-4A22-4DF7-A769-A6834596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23" y="5022429"/>
            <a:ext cx="628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NS1</a:t>
            </a:r>
          </a:p>
        </p:txBody>
      </p:sp>
      <p:sp>
        <p:nvSpPr>
          <p:cNvPr id="303" name="TextBox 13">
            <a:extLst>
              <a:ext uri="{FF2B5EF4-FFF2-40B4-BE49-F238E27FC236}">
                <a16:creationId xmlns:a16="http://schemas.microsoft.com/office/drawing/2014/main" id="{7C4F237B-1452-4EBD-A9AF-8B6093B79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568" y="6174728"/>
            <a:ext cx="628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PP1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2CA4A0B5-2A25-44C3-83A3-3E01D67A7803}"/>
              </a:ext>
            </a:extLst>
          </p:cNvPr>
          <p:cNvGrpSpPr>
            <a:grpSpLocks noChangeAspect="1"/>
          </p:cNvGrpSpPr>
          <p:nvPr/>
        </p:nvGrpSpPr>
        <p:grpSpPr bwMode="auto">
          <a:xfrm rot="3619756">
            <a:off x="5971968" y="4529096"/>
            <a:ext cx="269875" cy="625475"/>
            <a:chOff x="-1574" y="3262"/>
            <a:chExt cx="170" cy="394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D840EC75-BB90-4623-8FA0-3DAD3B6A90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574" y="3262"/>
              <a:ext cx="17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8B3FC1C-4D24-4F6B-AE28-630A809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1" y="3264"/>
              <a:ext cx="163" cy="281"/>
            </a:xfrm>
            <a:custGeom>
              <a:avLst/>
              <a:gdLst>
                <a:gd name="T0" fmla="*/ 53 w 163"/>
                <a:gd name="T1" fmla="*/ 0 h 281"/>
                <a:gd name="T2" fmla="*/ 53 w 163"/>
                <a:gd name="T3" fmla="*/ 0 h 281"/>
                <a:gd name="T4" fmla="*/ 53 w 163"/>
                <a:gd name="T5" fmla="*/ 56 h 281"/>
                <a:gd name="T6" fmla="*/ 53 w 163"/>
                <a:gd name="T7" fmla="*/ 56 h 281"/>
                <a:gd name="T8" fmla="*/ 18 w 163"/>
                <a:gd name="T9" fmla="*/ 56 h 281"/>
                <a:gd name="T10" fmla="*/ 0 w 163"/>
                <a:gd name="T11" fmla="*/ 76 h 281"/>
                <a:gd name="T12" fmla="*/ 0 w 163"/>
                <a:gd name="T13" fmla="*/ 224 h 281"/>
                <a:gd name="T14" fmla="*/ 27 w 163"/>
                <a:gd name="T15" fmla="*/ 281 h 281"/>
                <a:gd name="T16" fmla="*/ 28 w 163"/>
                <a:gd name="T17" fmla="*/ 281 h 281"/>
                <a:gd name="T18" fmla="*/ 28 w 163"/>
                <a:gd name="T19" fmla="*/ 281 h 281"/>
                <a:gd name="T20" fmla="*/ 135 w 163"/>
                <a:gd name="T21" fmla="*/ 281 h 281"/>
                <a:gd name="T22" fmla="*/ 135 w 163"/>
                <a:gd name="T23" fmla="*/ 281 h 281"/>
                <a:gd name="T24" fmla="*/ 136 w 163"/>
                <a:gd name="T25" fmla="*/ 280 h 281"/>
                <a:gd name="T26" fmla="*/ 136 w 163"/>
                <a:gd name="T27" fmla="*/ 279 h 281"/>
                <a:gd name="T28" fmla="*/ 163 w 163"/>
                <a:gd name="T29" fmla="*/ 224 h 281"/>
                <a:gd name="T30" fmla="*/ 163 w 163"/>
                <a:gd name="T31" fmla="*/ 76 h 281"/>
                <a:gd name="T32" fmla="*/ 144 w 163"/>
                <a:gd name="T33" fmla="*/ 56 h 281"/>
                <a:gd name="T34" fmla="*/ 144 w 163"/>
                <a:gd name="T35" fmla="*/ 56 h 281"/>
                <a:gd name="T36" fmla="*/ 109 w 163"/>
                <a:gd name="T37" fmla="*/ 56 h 281"/>
                <a:gd name="T38" fmla="*/ 109 w 163"/>
                <a:gd name="T39" fmla="*/ 56 h 281"/>
                <a:gd name="T40" fmla="*/ 109 w 163"/>
                <a:gd name="T41" fmla="*/ 0 h 281"/>
                <a:gd name="T42" fmla="*/ 53 w 163"/>
                <a:gd name="T4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3" h="281">
                  <a:moveTo>
                    <a:pt x="53" y="0"/>
                  </a:moveTo>
                  <a:lnTo>
                    <a:pt x="53" y="0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18" y="56"/>
                  </a:lnTo>
                  <a:lnTo>
                    <a:pt x="0" y="76"/>
                  </a:lnTo>
                  <a:lnTo>
                    <a:pt x="0" y="224"/>
                  </a:lnTo>
                  <a:lnTo>
                    <a:pt x="27" y="281"/>
                  </a:lnTo>
                  <a:lnTo>
                    <a:pt x="28" y="281"/>
                  </a:lnTo>
                  <a:lnTo>
                    <a:pt x="28" y="281"/>
                  </a:lnTo>
                  <a:lnTo>
                    <a:pt x="135" y="281"/>
                  </a:lnTo>
                  <a:lnTo>
                    <a:pt x="135" y="281"/>
                  </a:lnTo>
                  <a:lnTo>
                    <a:pt x="136" y="280"/>
                  </a:lnTo>
                  <a:lnTo>
                    <a:pt x="136" y="279"/>
                  </a:lnTo>
                  <a:lnTo>
                    <a:pt x="163" y="224"/>
                  </a:lnTo>
                  <a:lnTo>
                    <a:pt x="163" y="76"/>
                  </a:lnTo>
                  <a:lnTo>
                    <a:pt x="144" y="56"/>
                  </a:lnTo>
                  <a:lnTo>
                    <a:pt x="144" y="56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0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2D12104C-D9D0-44C1-A3EC-F5958C697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18" y="326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25D1319C-C5DE-43DA-A848-C583C2F75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18" y="3264"/>
              <a:ext cx="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72339F8F-AE54-4AAA-8ED2-0839E2B6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18" y="33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D2B813A3-4FE0-49D1-B60A-535B569F9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553" y="3320"/>
              <a:ext cx="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065495B9-717D-41AA-8621-7ACD35757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571" y="3320"/>
              <a:ext cx="18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BF3C1215-28DE-49CF-826E-24DC8293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71" y="3340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61732812-1798-4501-BE25-2E15909C6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71" y="3488"/>
              <a:ext cx="27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DFC44227-12CC-4F17-8FCC-D1E9C815F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44" y="3545"/>
              <a:ext cx="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3FF7DCA1-3BC3-4332-A2B1-B7847D992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43" y="354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18ABF62C-30A3-420B-8B4E-BA908E411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43" y="3545"/>
              <a:ext cx="1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2302713F-8A1B-43A1-877B-21AF190DE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36" y="354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FD16297B-3F64-4E9E-BBBB-8A13FCCC6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436" y="354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97FF44B3-9BD3-43BB-894F-1825CFEDB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435" y="3543"/>
              <a:ext cx="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C9B9FB9D-3505-44BA-ACA9-E439C078F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435" y="3488"/>
              <a:ext cx="27" cy="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2BAC38AC-3D29-4A4D-B911-4C3BD5D28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408" y="3340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0BDD1A8E-F97D-4CA2-8776-D31CE2DCE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427" y="3320"/>
              <a:ext cx="19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7288BFCA-BEF7-4525-A177-0DE7C213D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27" y="33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15D5AE1A-31DC-445F-BB03-5DDEFC7B8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462" y="3320"/>
              <a:ext cx="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E756828A-B00F-491B-82C4-79FC9CEF2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62" y="332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3CB583D1-D9F0-48DC-B2BA-93CCA86B9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462" y="3264"/>
              <a:ext cx="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8">
              <a:extLst>
                <a:ext uri="{FF2B5EF4-FFF2-40B4-BE49-F238E27FC236}">
                  <a16:creationId xmlns:a16="http://schemas.microsoft.com/office/drawing/2014/main" id="{E2682C5E-D6EE-4406-ADBC-1815CB90C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518" y="3264"/>
              <a:ext cx="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C63483F-0921-44E9-90A2-1309B040D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7" y="3360"/>
              <a:ext cx="88" cy="91"/>
            </a:xfrm>
            <a:custGeom>
              <a:avLst/>
              <a:gdLst>
                <a:gd name="T0" fmla="*/ 58 w 88"/>
                <a:gd name="T1" fmla="*/ 84 h 91"/>
                <a:gd name="T2" fmla="*/ 50 w 88"/>
                <a:gd name="T3" fmla="*/ 89 h 91"/>
                <a:gd name="T4" fmla="*/ 43 w 88"/>
                <a:gd name="T5" fmla="*/ 91 h 91"/>
                <a:gd name="T6" fmla="*/ 40 w 88"/>
                <a:gd name="T7" fmla="*/ 91 h 91"/>
                <a:gd name="T8" fmla="*/ 27 w 88"/>
                <a:gd name="T9" fmla="*/ 90 h 91"/>
                <a:gd name="T10" fmla="*/ 22 w 88"/>
                <a:gd name="T11" fmla="*/ 88 h 91"/>
                <a:gd name="T12" fmla="*/ 17 w 88"/>
                <a:gd name="T13" fmla="*/ 83 h 91"/>
                <a:gd name="T14" fmla="*/ 15 w 88"/>
                <a:gd name="T15" fmla="*/ 74 h 91"/>
                <a:gd name="T16" fmla="*/ 11 w 88"/>
                <a:gd name="T17" fmla="*/ 56 h 91"/>
                <a:gd name="T18" fmla="*/ 10 w 88"/>
                <a:gd name="T19" fmla="*/ 52 h 91"/>
                <a:gd name="T20" fmla="*/ 7 w 88"/>
                <a:gd name="T21" fmla="*/ 46 h 91"/>
                <a:gd name="T22" fmla="*/ 1 w 88"/>
                <a:gd name="T23" fmla="*/ 33 h 91"/>
                <a:gd name="T24" fmla="*/ 0 w 88"/>
                <a:gd name="T25" fmla="*/ 30 h 91"/>
                <a:gd name="T26" fmla="*/ 1 w 88"/>
                <a:gd name="T27" fmla="*/ 24 h 91"/>
                <a:gd name="T28" fmla="*/ 3 w 88"/>
                <a:gd name="T29" fmla="*/ 23 h 91"/>
                <a:gd name="T30" fmla="*/ 5 w 88"/>
                <a:gd name="T31" fmla="*/ 25 h 91"/>
                <a:gd name="T32" fmla="*/ 16 w 88"/>
                <a:gd name="T33" fmla="*/ 43 h 91"/>
                <a:gd name="T34" fmla="*/ 17 w 88"/>
                <a:gd name="T35" fmla="*/ 44 h 91"/>
                <a:gd name="T36" fmla="*/ 21 w 88"/>
                <a:gd name="T37" fmla="*/ 44 h 91"/>
                <a:gd name="T38" fmla="*/ 22 w 88"/>
                <a:gd name="T39" fmla="*/ 41 h 91"/>
                <a:gd name="T40" fmla="*/ 19 w 88"/>
                <a:gd name="T41" fmla="*/ 11 h 91"/>
                <a:gd name="T42" fmla="*/ 21 w 88"/>
                <a:gd name="T43" fmla="*/ 4 h 91"/>
                <a:gd name="T44" fmla="*/ 22 w 88"/>
                <a:gd name="T45" fmla="*/ 4 h 91"/>
                <a:gd name="T46" fmla="*/ 26 w 88"/>
                <a:gd name="T47" fmla="*/ 6 h 91"/>
                <a:gd name="T48" fmla="*/ 27 w 88"/>
                <a:gd name="T49" fmla="*/ 8 h 91"/>
                <a:gd name="T50" fmla="*/ 30 w 88"/>
                <a:gd name="T51" fmla="*/ 36 h 91"/>
                <a:gd name="T52" fmla="*/ 31 w 88"/>
                <a:gd name="T53" fmla="*/ 39 h 91"/>
                <a:gd name="T54" fmla="*/ 33 w 88"/>
                <a:gd name="T55" fmla="*/ 35 h 91"/>
                <a:gd name="T56" fmla="*/ 34 w 88"/>
                <a:gd name="T57" fmla="*/ 18 h 91"/>
                <a:gd name="T58" fmla="*/ 36 w 88"/>
                <a:gd name="T59" fmla="*/ 3 h 91"/>
                <a:gd name="T60" fmla="*/ 40 w 88"/>
                <a:gd name="T61" fmla="*/ 0 h 91"/>
                <a:gd name="T62" fmla="*/ 43 w 88"/>
                <a:gd name="T63" fmla="*/ 1 h 91"/>
                <a:gd name="T64" fmla="*/ 44 w 88"/>
                <a:gd name="T65" fmla="*/ 5 h 91"/>
                <a:gd name="T66" fmla="*/ 41 w 88"/>
                <a:gd name="T67" fmla="*/ 36 h 91"/>
                <a:gd name="T68" fmla="*/ 41 w 88"/>
                <a:gd name="T69" fmla="*/ 38 h 91"/>
                <a:gd name="T70" fmla="*/ 44 w 88"/>
                <a:gd name="T71" fmla="*/ 38 h 91"/>
                <a:gd name="T72" fmla="*/ 46 w 88"/>
                <a:gd name="T73" fmla="*/ 36 h 91"/>
                <a:gd name="T74" fmla="*/ 57 w 88"/>
                <a:gd name="T75" fmla="*/ 10 h 91"/>
                <a:gd name="T76" fmla="*/ 59 w 88"/>
                <a:gd name="T77" fmla="*/ 8 h 91"/>
                <a:gd name="T78" fmla="*/ 64 w 88"/>
                <a:gd name="T79" fmla="*/ 9 h 91"/>
                <a:gd name="T80" fmla="*/ 65 w 88"/>
                <a:gd name="T81" fmla="*/ 12 h 91"/>
                <a:gd name="T82" fmla="*/ 64 w 88"/>
                <a:gd name="T83" fmla="*/ 15 h 91"/>
                <a:gd name="T84" fmla="*/ 53 w 88"/>
                <a:gd name="T85" fmla="*/ 46 h 91"/>
                <a:gd name="T86" fmla="*/ 53 w 88"/>
                <a:gd name="T87" fmla="*/ 49 h 91"/>
                <a:gd name="T88" fmla="*/ 54 w 88"/>
                <a:gd name="T89" fmla="*/ 56 h 91"/>
                <a:gd name="T90" fmla="*/ 55 w 88"/>
                <a:gd name="T91" fmla="*/ 60 h 91"/>
                <a:gd name="T92" fmla="*/ 60 w 88"/>
                <a:gd name="T93" fmla="*/ 63 h 91"/>
                <a:gd name="T94" fmla="*/ 65 w 88"/>
                <a:gd name="T95" fmla="*/ 61 h 91"/>
                <a:gd name="T96" fmla="*/ 74 w 88"/>
                <a:gd name="T97" fmla="*/ 55 h 91"/>
                <a:gd name="T98" fmla="*/ 81 w 88"/>
                <a:gd name="T99" fmla="*/ 53 h 91"/>
                <a:gd name="T100" fmla="*/ 83 w 88"/>
                <a:gd name="T101" fmla="*/ 54 h 91"/>
                <a:gd name="T102" fmla="*/ 88 w 88"/>
                <a:gd name="T103" fmla="*/ 60 h 91"/>
                <a:gd name="T104" fmla="*/ 86 w 88"/>
                <a:gd name="T105" fmla="*/ 62 h 91"/>
                <a:gd name="T106" fmla="*/ 81 w 88"/>
                <a:gd name="T107" fmla="*/ 64 h 91"/>
                <a:gd name="T108" fmla="*/ 70 w 88"/>
                <a:gd name="T109" fmla="*/ 70 h 91"/>
                <a:gd name="T110" fmla="*/ 65 w 88"/>
                <a:gd name="T111" fmla="*/ 75 h 91"/>
                <a:gd name="T112" fmla="*/ 58 w 88"/>
                <a:gd name="T113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" h="91">
                  <a:moveTo>
                    <a:pt x="58" y="84"/>
                  </a:moveTo>
                  <a:lnTo>
                    <a:pt x="58" y="84"/>
                  </a:lnTo>
                  <a:lnTo>
                    <a:pt x="55" y="87"/>
                  </a:lnTo>
                  <a:lnTo>
                    <a:pt x="50" y="89"/>
                  </a:lnTo>
                  <a:lnTo>
                    <a:pt x="46" y="91"/>
                  </a:lnTo>
                  <a:lnTo>
                    <a:pt x="43" y="91"/>
                  </a:lnTo>
                  <a:lnTo>
                    <a:pt x="40" y="91"/>
                  </a:lnTo>
                  <a:lnTo>
                    <a:pt x="40" y="91"/>
                  </a:lnTo>
                  <a:lnTo>
                    <a:pt x="33" y="91"/>
                  </a:lnTo>
                  <a:lnTo>
                    <a:pt x="27" y="90"/>
                  </a:lnTo>
                  <a:lnTo>
                    <a:pt x="24" y="90"/>
                  </a:lnTo>
                  <a:lnTo>
                    <a:pt x="22" y="88"/>
                  </a:lnTo>
                  <a:lnTo>
                    <a:pt x="19" y="86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15" y="74"/>
                  </a:lnTo>
                  <a:lnTo>
                    <a:pt x="13" y="67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10" y="52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3" y="39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8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4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4" y="2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1" y="38"/>
                  </a:lnTo>
                  <a:lnTo>
                    <a:pt x="43" y="39"/>
                  </a:lnTo>
                  <a:lnTo>
                    <a:pt x="44" y="38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8" y="9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58" y="32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4" y="56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7" y="62"/>
                  </a:lnTo>
                  <a:lnTo>
                    <a:pt x="60" y="63"/>
                  </a:lnTo>
                  <a:lnTo>
                    <a:pt x="62" y="63"/>
                  </a:lnTo>
                  <a:lnTo>
                    <a:pt x="65" y="61"/>
                  </a:lnTo>
                  <a:lnTo>
                    <a:pt x="65" y="61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3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7" y="56"/>
                  </a:lnTo>
                  <a:lnTo>
                    <a:pt x="88" y="60"/>
                  </a:lnTo>
                  <a:lnTo>
                    <a:pt x="87" y="61"/>
                  </a:lnTo>
                  <a:lnTo>
                    <a:pt x="86" y="62"/>
                  </a:lnTo>
                  <a:lnTo>
                    <a:pt x="81" y="64"/>
                  </a:lnTo>
                  <a:lnTo>
                    <a:pt x="81" y="64"/>
                  </a:lnTo>
                  <a:lnTo>
                    <a:pt x="74" y="67"/>
                  </a:lnTo>
                  <a:lnTo>
                    <a:pt x="70" y="70"/>
                  </a:lnTo>
                  <a:lnTo>
                    <a:pt x="65" y="75"/>
                  </a:lnTo>
                  <a:lnTo>
                    <a:pt x="65" y="75"/>
                  </a:lnTo>
                  <a:lnTo>
                    <a:pt x="58" y="84"/>
                  </a:lnTo>
                  <a:lnTo>
                    <a:pt x="58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FAA93E5-748D-471D-A757-B53D6C71FAC2}"/>
              </a:ext>
            </a:extLst>
          </p:cNvPr>
          <p:cNvCxnSpPr>
            <a:cxnSpLocks/>
          </p:cNvCxnSpPr>
          <p:nvPr/>
        </p:nvCxnSpPr>
        <p:spPr>
          <a:xfrm flipH="1">
            <a:off x="3305474" y="6835102"/>
            <a:ext cx="300622" cy="636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AA90C65-734C-45FA-A281-AB48C865C1B7}"/>
              </a:ext>
            </a:extLst>
          </p:cNvPr>
          <p:cNvCxnSpPr>
            <a:cxnSpLocks/>
          </p:cNvCxnSpPr>
          <p:nvPr/>
        </p:nvCxnSpPr>
        <p:spPr>
          <a:xfrm>
            <a:off x="180025" y="6783536"/>
            <a:ext cx="631120" cy="16891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74ADE1CC-E326-4CB8-B7A0-2939EAA56735}"/>
              </a:ext>
            </a:extLst>
          </p:cNvPr>
          <p:cNvGrpSpPr>
            <a:grpSpLocks/>
          </p:cNvGrpSpPr>
          <p:nvPr/>
        </p:nvGrpSpPr>
        <p:grpSpPr bwMode="auto">
          <a:xfrm>
            <a:off x="626086" y="4807919"/>
            <a:ext cx="393700" cy="1271588"/>
            <a:chOff x="2496" y="4380"/>
            <a:chExt cx="236" cy="690"/>
          </a:xfrm>
        </p:grpSpPr>
        <p:sp>
          <p:nvSpPr>
            <p:cNvPr id="138" name="AutoShape 14">
              <a:extLst>
                <a:ext uri="{FF2B5EF4-FFF2-40B4-BE49-F238E27FC236}">
                  <a16:creationId xmlns:a16="http://schemas.microsoft.com/office/drawing/2014/main" id="{ED3D88C3-3BC6-4B20-A471-DDAC6CE4C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AutoShape 15">
              <a:extLst>
                <a:ext uri="{FF2B5EF4-FFF2-40B4-BE49-F238E27FC236}">
                  <a16:creationId xmlns:a16="http://schemas.microsoft.com/office/drawing/2014/main" id="{33C46107-1267-4467-BA22-58813D38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5324FC09-0B68-41B2-A978-F5B16A942FF2}"/>
              </a:ext>
            </a:extLst>
          </p:cNvPr>
          <p:cNvGrpSpPr>
            <a:grpSpLocks/>
          </p:cNvGrpSpPr>
          <p:nvPr/>
        </p:nvGrpSpPr>
        <p:grpSpPr bwMode="auto">
          <a:xfrm>
            <a:off x="5129467" y="4330549"/>
            <a:ext cx="287338" cy="790575"/>
            <a:chOff x="528" y="240"/>
            <a:chExt cx="181" cy="498"/>
          </a:xfrm>
        </p:grpSpPr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FE026219-AC84-4DCA-A99B-9D8EDA42F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1">
              <a:extLst>
                <a:ext uri="{FF2B5EF4-FFF2-40B4-BE49-F238E27FC236}">
                  <a16:creationId xmlns:a16="http://schemas.microsoft.com/office/drawing/2014/main" id="{D2A3D682-FBF3-40E9-B826-EBBE3274D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6C3FB590-8629-4D9D-B51A-E749605EE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461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113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166</cp:revision>
  <dcterms:created xsi:type="dcterms:W3CDTF">2002-08-21T12:11:08Z</dcterms:created>
  <dcterms:modified xsi:type="dcterms:W3CDTF">2017-11-26T06:07:13Z</dcterms:modified>
  <cp:category>Shooting</cp:category>
</cp:coreProperties>
</file>