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5741"/>
              </p:ext>
            </p:extLst>
          </p:nvPr>
        </p:nvGraphicFramePr>
        <p:xfrm>
          <a:off x="152400" y="152400"/>
          <a:ext cx="7010400" cy="40782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Too Many Bullets, Too Little Time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Somebody decided to mess with how people round dump! Time to show you play the game, whatever game this may be, but you’re playing it and you’re thinking along.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hands on respective X’s,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T1-T4 from P1 and T5-T7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P3, you are surprised by T8.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1715686" y="6973444"/>
            <a:ext cx="436194" cy="4311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884892" y="69418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81717" y="46446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6497985" y="8292008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586998" y="6951937"/>
            <a:ext cx="336352" cy="4526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299712" y="689326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5203612" y="8710560"/>
            <a:ext cx="92587" cy="50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731049" y="864662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717582" y="457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211277" y="43989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643810" y="45768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602086" y="42744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033748" y="42315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656103" y="4319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905596" y="54656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319B7C-9150-4A0B-AD2F-DED2A9F4E995}"/>
              </a:ext>
            </a:extLst>
          </p:cNvPr>
          <p:cNvGrpSpPr/>
          <p:nvPr/>
        </p:nvGrpSpPr>
        <p:grpSpPr>
          <a:xfrm>
            <a:off x="1043416" y="5847954"/>
            <a:ext cx="1304925" cy="1077913"/>
            <a:chOff x="8143875" y="3022114"/>
            <a:chExt cx="1304925" cy="1077913"/>
          </a:xfrm>
        </p:grpSpPr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92CA30D2-9D98-495C-AB13-0AC325EC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75" y="3022114"/>
              <a:ext cx="1304925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359C775F-4966-43FE-8461-F330DA2A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3203089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D3771A-C0E6-4A1F-B3D7-B10AC68ACAD4}"/>
              </a:ext>
            </a:extLst>
          </p:cNvPr>
          <p:cNvGrpSpPr/>
          <p:nvPr/>
        </p:nvGrpSpPr>
        <p:grpSpPr>
          <a:xfrm>
            <a:off x="2340037" y="5855956"/>
            <a:ext cx="1304925" cy="1077913"/>
            <a:chOff x="8143875" y="3022114"/>
            <a:chExt cx="1304925" cy="1077913"/>
          </a:xfrm>
        </p:grpSpPr>
        <p:sp>
          <p:nvSpPr>
            <p:cNvPr id="60" name="Rectangle 22">
              <a:extLst>
                <a:ext uri="{FF2B5EF4-FFF2-40B4-BE49-F238E27FC236}">
                  <a16:creationId xmlns:a16="http://schemas.microsoft.com/office/drawing/2014/main" id="{0D9DD1DB-1BB3-4864-8864-93EA97ADA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75" y="3022114"/>
              <a:ext cx="1304925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4E34D0A9-6228-4602-81BD-037968FFB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3203089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2" name="Group 13">
            <a:extLst>
              <a:ext uri="{FF2B5EF4-FFF2-40B4-BE49-F238E27FC236}">
                <a16:creationId xmlns:a16="http://schemas.microsoft.com/office/drawing/2014/main" id="{EC783B24-6997-47AE-A196-DE8A6133EF46}"/>
              </a:ext>
            </a:extLst>
          </p:cNvPr>
          <p:cNvGrpSpPr>
            <a:grpSpLocks/>
          </p:cNvGrpSpPr>
          <p:nvPr/>
        </p:nvGrpSpPr>
        <p:grpSpPr bwMode="auto">
          <a:xfrm>
            <a:off x="4254876" y="6241150"/>
            <a:ext cx="393700" cy="1271588"/>
            <a:chOff x="2901" y="4325"/>
            <a:chExt cx="236" cy="690"/>
          </a:xfrm>
        </p:grpSpPr>
        <p:sp>
          <p:nvSpPr>
            <p:cNvPr id="63" name="AutoShape 14">
              <a:extLst>
                <a:ext uri="{FF2B5EF4-FFF2-40B4-BE49-F238E27FC236}">
                  <a16:creationId xmlns:a16="http://schemas.microsoft.com/office/drawing/2014/main" id="{9BFDC33F-4042-4823-B774-F9CE7FBC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AutoShape 15">
              <a:extLst>
                <a:ext uri="{FF2B5EF4-FFF2-40B4-BE49-F238E27FC236}">
                  <a16:creationId xmlns:a16="http://schemas.microsoft.com/office/drawing/2014/main" id="{01F7B4A7-993D-4AB5-A596-338000608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6" name="Freeform 300">
            <a:extLst>
              <a:ext uri="{FF2B5EF4-FFF2-40B4-BE49-F238E27FC236}">
                <a16:creationId xmlns:a16="http://schemas.microsoft.com/office/drawing/2014/main" id="{52742950-0A25-470D-A3AB-D049A618F9A4}"/>
              </a:ext>
            </a:extLst>
          </p:cNvPr>
          <p:cNvSpPr>
            <a:spLocks/>
          </p:cNvSpPr>
          <p:nvPr/>
        </p:nvSpPr>
        <p:spPr bwMode="auto">
          <a:xfrm>
            <a:off x="2332672" y="5359016"/>
            <a:ext cx="205418" cy="1625291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1">
            <a:extLst>
              <a:ext uri="{FF2B5EF4-FFF2-40B4-BE49-F238E27FC236}">
                <a16:creationId xmlns:a16="http://schemas.microsoft.com/office/drawing/2014/main" id="{4FE095BC-5A7A-4EF1-B54D-404556F167CD}"/>
              </a:ext>
            </a:extLst>
          </p:cNvPr>
          <p:cNvSpPr>
            <a:spLocks/>
          </p:cNvSpPr>
          <p:nvPr/>
        </p:nvSpPr>
        <p:spPr bwMode="auto">
          <a:xfrm flipH="1">
            <a:off x="3665548" y="5641088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01">
            <a:extLst>
              <a:ext uri="{FF2B5EF4-FFF2-40B4-BE49-F238E27FC236}">
                <a16:creationId xmlns:a16="http://schemas.microsoft.com/office/drawing/2014/main" id="{A4ED6272-6A23-4124-9077-A41841E9E84D}"/>
              </a:ext>
            </a:extLst>
          </p:cNvPr>
          <p:cNvSpPr>
            <a:spLocks/>
          </p:cNvSpPr>
          <p:nvPr/>
        </p:nvSpPr>
        <p:spPr bwMode="auto">
          <a:xfrm flipH="1">
            <a:off x="4655848" y="6752695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01">
            <a:extLst>
              <a:ext uri="{FF2B5EF4-FFF2-40B4-BE49-F238E27FC236}">
                <a16:creationId xmlns:a16="http://schemas.microsoft.com/office/drawing/2014/main" id="{2097ADE6-9209-4A22-B15F-D6B0418AA55D}"/>
              </a:ext>
            </a:extLst>
          </p:cNvPr>
          <p:cNvSpPr>
            <a:spLocks/>
          </p:cNvSpPr>
          <p:nvPr/>
        </p:nvSpPr>
        <p:spPr bwMode="auto">
          <a:xfrm>
            <a:off x="4661498" y="7027574"/>
            <a:ext cx="672502" cy="165922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9B71FD-2177-47EF-890E-F53A770BD2E9}"/>
              </a:ext>
            </a:extLst>
          </p:cNvPr>
          <p:cNvSpPr txBox="1"/>
          <p:nvPr/>
        </p:nvSpPr>
        <p:spPr>
          <a:xfrm>
            <a:off x="2031460" y="6075561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1670A-D95B-48B3-8ABB-58A70AA1157F}"/>
              </a:ext>
            </a:extLst>
          </p:cNvPr>
          <p:cNvSpPr txBox="1"/>
          <p:nvPr/>
        </p:nvSpPr>
        <p:spPr>
          <a:xfrm>
            <a:off x="2288300" y="6075561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5D3009-A4C4-4BC9-AF83-6A7179BE47FD}"/>
              </a:ext>
            </a:extLst>
          </p:cNvPr>
          <p:cNvSpPr txBox="1"/>
          <p:nvPr/>
        </p:nvSpPr>
        <p:spPr>
          <a:xfrm>
            <a:off x="2164119" y="6286337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75" name="Group 29">
            <a:extLst>
              <a:ext uri="{FF2B5EF4-FFF2-40B4-BE49-F238E27FC236}">
                <a16:creationId xmlns:a16="http://schemas.microsoft.com/office/drawing/2014/main" id="{9E19280E-F908-4DF0-98B1-6607E4BCC6D6}"/>
              </a:ext>
            </a:extLst>
          </p:cNvPr>
          <p:cNvGrpSpPr>
            <a:grpSpLocks/>
          </p:cNvGrpSpPr>
          <p:nvPr/>
        </p:nvGrpSpPr>
        <p:grpSpPr bwMode="auto">
          <a:xfrm>
            <a:off x="538224" y="4946150"/>
            <a:ext cx="287338" cy="790575"/>
            <a:chOff x="528" y="240"/>
            <a:chExt cx="181" cy="498"/>
          </a:xfrm>
        </p:grpSpPr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8A60AE73-1E21-4DCB-8EAF-984094C0B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FCBB8B6E-1C9C-4B95-B397-60F245D07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D8A4AAE3-6A91-44ED-BC33-1C556729F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9">
            <a:extLst>
              <a:ext uri="{FF2B5EF4-FFF2-40B4-BE49-F238E27FC236}">
                <a16:creationId xmlns:a16="http://schemas.microsoft.com/office/drawing/2014/main" id="{304C3510-9A95-4565-A1AD-41E8C9777A0B}"/>
              </a:ext>
            </a:extLst>
          </p:cNvPr>
          <p:cNvGrpSpPr>
            <a:grpSpLocks/>
          </p:cNvGrpSpPr>
          <p:nvPr/>
        </p:nvGrpSpPr>
        <p:grpSpPr bwMode="auto">
          <a:xfrm>
            <a:off x="904284" y="4946151"/>
            <a:ext cx="287338" cy="790575"/>
            <a:chOff x="528" y="240"/>
            <a:chExt cx="181" cy="498"/>
          </a:xfrm>
        </p:grpSpPr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7C543A42-B6C2-4D55-9880-7B50F5D0A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CAEAAE35-6D30-4758-872D-5C91900D1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66D3071-9234-4620-89EA-2A33FEB30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29">
            <a:extLst>
              <a:ext uri="{FF2B5EF4-FFF2-40B4-BE49-F238E27FC236}">
                <a16:creationId xmlns:a16="http://schemas.microsoft.com/office/drawing/2014/main" id="{37ABCF5F-4C12-4B35-ACD6-B22B0C3D2230}"/>
              </a:ext>
            </a:extLst>
          </p:cNvPr>
          <p:cNvGrpSpPr>
            <a:grpSpLocks/>
          </p:cNvGrpSpPr>
          <p:nvPr/>
        </p:nvGrpSpPr>
        <p:grpSpPr bwMode="auto">
          <a:xfrm>
            <a:off x="1254008" y="4789114"/>
            <a:ext cx="287338" cy="790575"/>
            <a:chOff x="528" y="240"/>
            <a:chExt cx="181" cy="498"/>
          </a:xfrm>
        </p:grpSpPr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B84784F2-B612-4B60-A220-7C90B6121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1">
              <a:extLst>
                <a:ext uri="{FF2B5EF4-FFF2-40B4-BE49-F238E27FC236}">
                  <a16:creationId xmlns:a16="http://schemas.microsoft.com/office/drawing/2014/main" id="{BB86372D-3126-41EF-91D9-191BA357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783DA501-C795-4740-A723-1F9F4BA0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29">
            <a:extLst>
              <a:ext uri="{FF2B5EF4-FFF2-40B4-BE49-F238E27FC236}">
                <a16:creationId xmlns:a16="http://schemas.microsoft.com/office/drawing/2014/main" id="{03D96A77-C713-44EF-B8F2-D774ABCB2587}"/>
              </a:ext>
            </a:extLst>
          </p:cNvPr>
          <p:cNvGrpSpPr>
            <a:grpSpLocks/>
          </p:cNvGrpSpPr>
          <p:nvPr/>
        </p:nvGrpSpPr>
        <p:grpSpPr bwMode="auto">
          <a:xfrm>
            <a:off x="1658624" y="4905853"/>
            <a:ext cx="287338" cy="790575"/>
            <a:chOff x="528" y="240"/>
            <a:chExt cx="181" cy="498"/>
          </a:xfrm>
        </p:grpSpPr>
        <p:sp>
          <p:nvSpPr>
            <p:cNvPr id="88" name="Line 30">
              <a:extLst>
                <a:ext uri="{FF2B5EF4-FFF2-40B4-BE49-F238E27FC236}">
                  <a16:creationId xmlns:a16="http://schemas.microsoft.com/office/drawing/2014/main" id="{8D3FB94D-8BF5-49D5-982E-B4B85B2C9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1">
              <a:extLst>
                <a:ext uri="{FF2B5EF4-FFF2-40B4-BE49-F238E27FC236}">
                  <a16:creationId xmlns:a16="http://schemas.microsoft.com/office/drawing/2014/main" id="{CD69F777-EDC9-4C2A-9CF0-54003D671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08DAD713-4038-43D3-B238-579B2613A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88">
            <a:extLst>
              <a:ext uri="{FF2B5EF4-FFF2-40B4-BE49-F238E27FC236}">
                <a16:creationId xmlns:a16="http://schemas.microsoft.com/office/drawing/2014/main" id="{E4E3302A-4BFB-481A-A5E7-2CD2B79F2B52}"/>
              </a:ext>
            </a:extLst>
          </p:cNvPr>
          <p:cNvGrpSpPr>
            <a:grpSpLocks/>
          </p:cNvGrpSpPr>
          <p:nvPr/>
        </p:nvGrpSpPr>
        <p:grpSpPr bwMode="auto">
          <a:xfrm>
            <a:off x="4812901" y="5707437"/>
            <a:ext cx="222250" cy="858838"/>
            <a:chOff x="384" y="816"/>
            <a:chExt cx="140" cy="541"/>
          </a:xfrm>
        </p:grpSpPr>
        <p:sp>
          <p:nvSpPr>
            <p:cNvPr id="108" name="Line 289">
              <a:extLst>
                <a:ext uri="{FF2B5EF4-FFF2-40B4-BE49-F238E27FC236}">
                  <a16:creationId xmlns:a16="http://schemas.microsoft.com/office/drawing/2014/main" id="{12FFFA40-2B9D-4F2E-8EE1-D70966A4F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>
              <a:extLst>
                <a:ext uri="{FF2B5EF4-FFF2-40B4-BE49-F238E27FC236}">
                  <a16:creationId xmlns:a16="http://schemas.microsoft.com/office/drawing/2014/main" id="{27A12A82-B852-4FB9-AB7E-7C6625C56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91FB9926-04C0-41F1-B0EB-F7049CDA93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288">
            <a:extLst>
              <a:ext uri="{FF2B5EF4-FFF2-40B4-BE49-F238E27FC236}">
                <a16:creationId xmlns:a16="http://schemas.microsoft.com/office/drawing/2014/main" id="{04E94B69-ADD0-4FF1-9D6A-D1DF66B01C4F}"/>
              </a:ext>
            </a:extLst>
          </p:cNvPr>
          <p:cNvGrpSpPr>
            <a:grpSpLocks/>
          </p:cNvGrpSpPr>
          <p:nvPr/>
        </p:nvGrpSpPr>
        <p:grpSpPr bwMode="auto">
          <a:xfrm>
            <a:off x="5708929" y="7077926"/>
            <a:ext cx="222250" cy="858838"/>
            <a:chOff x="384" y="816"/>
            <a:chExt cx="140" cy="541"/>
          </a:xfrm>
        </p:grpSpPr>
        <p:sp>
          <p:nvSpPr>
            <p:cNvPr id="112" name="Line 289">
              <a:extLst>
                <a:ext uri="{FF2B5EF4-FFF2-40B4-BE49-F238E27FC236}">
                  <a16:creationId xmlns:a16="http://schemas.microsoft.com/office/drawing/2014/main" id="{6D15B6C8-649D-4F43-A025-E98124DAC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90">
              <a:extLst>
                <a:ext uri="{FF2B5EF4-FFF2-40B4-BE49-F238E27FC236}">
                  <a16:creationId xmlns:a16="http://schemas.microsoft.com/office/drawing/2014/main" id="{52091B48-122D-4B6E-A036-D5CF2D667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91">
              <a:extLst>
                <a:ext uri="{FF2B5EF4-FFF2-40B4-BE49-F238E27FC236}">
                  <a16:creationId xmlns:a16="http://schemas.microsoft.com/office/drawing/2014/main" id="{94D87E2C-803A-4452-BC7A-315B979080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88">
            <a:extLst>
              <a:ext uri="{FF2B5EF4-FFF2-40B4-BE49-F238E27FC236}">
                <a16:creationId xmlns:a16="http://schemas.microsoft.com/office/drawing/2014/main" id="{A3272492-AE24-42D7-9012-910EA0E3EA9C}"/>
              </a:ext>
            </a:extLst>
          </p:cNvPr>
          <p:cNvGrpSpPr>
            <a:grpSpLocks/>
          </p:cNvGrpSpPr>
          <p:nvPr/>
        </p:nvGrpSpPr>
        <p:grpSpPr bwMode="auto">
          <a:xfrm>
            <a:off x="6039431" y="7400544"/>
            <a:ext cx="222250" cy="858838"/>
            <a:chOff x="384" y="816"/>
            <a:chExt cx="140" cy="541"/>
          </a:xfrm>
        </p:grpSpPr>
        <p:sp>
          <p:nvSpPr>
            <p:cNvPr id="116" name="Line 289">
              <a:extLst>
                <a:ext uri="{FF2B5EF4-FFF2-40B4-BE49-F238E27FC236}">
                  <a16:creationId xmlns:a16="http://schemas.microsoft.com/office/drawing/2014/main" id="{A71DF47D-B64B-477A-8D0F-EAF8BC7C3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0">
              <a:extLst>
                <a:ext uri="{FF2B5EF4-FFF2-40B4-BE49-F238E27FC236}">
                  <a16:creationId xmlns:a16="http://schemas.microsoft.com/office/drawing/2014/main" id="{588A876C-AFC1-4D39-882B-A34E99315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6562060F-28B9-4EDF-9276-3E82FC7823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88">
            <a:extLst>
              <a:ext uri="{FF2B5EF4-FFF2-40B4-BE49-F238E27FC236}">
                <a16:creationId xmlns:a16="http://schemas.microsoft.com/office/drawing/2014/main" id="{792E1FE5-A8C0-4EF4-9B4D-595408B2F271}"/>
              </a:ext>
            </a:extLst>
          </p:cNvPr>
          <p:cNvGrpSpPr>
            <a:grpSpLocks/>
          </p:cNvGrpSpPr>
          <p:nvPr/>
        </p:nvGrpSpPr>
        <p:grpSpPr bwMode="auto">
          <a:xfrm>
            <a:off x="6436587" y="7630020"/>
            <a:ext cx="222250" cy="858838"/>
            <a:chOff x="384" y="816"/>
            <a:chExt cx="140" cy="541"/>
          </a:xfrm>
        </p:grpSpPr>
        <p:sp>
          <p:nvSpPr>
            <p:cNvPr id="124" name="Line 289">
              <a:extLst>
                <a:ext uri="{FF2B5EF4-FFF2-40B4-BE49-F238E27FC236}">
                  <a16:creationId xmlns:a16="http://schemas.microsoft.com/office/drawing/2014/main" id="{494D15C0-6E5E-449F-85D0-557DF53B0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0">
              <a:extLst>
                <a:ext uri="{FF2B5EF4-FFF2-40B4-BE49-F238E27FC236}">
                  <a16:creationId xmlns:a16="http://schemas.microsoft.com/office/drawing/2014/main" id="{2E00CF3F-622C-4E4A-9A53-FBDE29577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91">
              <a:extLst>
                <a:ext uri="{FF2B5EF4-FFF2-40B4-BE49-F238E27FC236}">
                  <a16:creationId xmlns:a16="http://schemas.microsoft.com/office/drawing/2014/main" id="{C267CE3F-DE29-480A-BD1B-5EC271644B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4DE102E1-A0F3-4931-B763-DC8DD8CD561B}"/>
              </a:ext>
            </a:extLst>
          </p:cNvPr>
          <p:cNvGrpSpPr>
            <a:grpSpLocks/>
          </p:cNvGrpSpPr>
          <p:nvPr/>
        </p:nvGrpSpPr>
        <p:grpSpPr bwMode="auto">
          <a:xfrm>
            <a:off x="2796803" y="4686246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05189655-E3BD-48F1-8B46-AFFDDB004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11343259-FA81-4C31-8286-AB46C5798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F0102D17-68C1-4599-941B-C19538F26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E466DFFB-8230-4456-A524-BC30E29D45EA}"/>
              </a:ext>
            </a:extLst>
          </p:cNvPr>
          <p:cNvGrpSpPr>
            <a:grpSpLocks/>
          </p:cNvGrpSpPr>
          <p:nvPr/>
        </p:nvGrpSpPr>
        <p:grpSpPr bwMode="auto">
          <a:xfrm>
            <a:off x="3151250" y="4726275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26B6DC07-73E2-42D0-8230-3D1887D2B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B1FA8414-37FE-48AF-B50B-34EBF402D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457AFA3-D2AE-4E4A-A821-5F2D4629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069DB836-2C9B-4035-9D6F-9CDE8B9C4810}"/>
              </a:ext>
            </a:extLst>
          </p:cNvPr>
          <p:cNvGrpSpPr>
            <a:grpSpLocks/>
          </p:cNvGrpSpPr>
          <p:nvPr/>
        </p:nvGrpSpPr>
        <p:grpSpPr bwMode="auto">
          <a:xfrm>
            <a:off x="3540008" y="4717969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4BBF7290-CAE8-4DB6-B01B-082EBFD4B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2A51ACBE-7549-4455-8115-D0F6BE5C8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37EC4A8F-78AD-4763-971B-6AD7FBA75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1FA007B-B52B-4B08-B163-5F0247A1C909}"/>
              </a:ext>
            </a:extLst>
          </p:cNvPr>
          <p:cNvSpPr txBox="1"/>
          <p:nvPr/>
        </p:nvSpPr>
        <p:spPr>
          <a:xfrm>
            <a:off x="6012304" y="7060512"/>
            <a:ext cx="69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C5DAA1C-C612-4111-802E-F0E3DFAAD52D}"/>
              </a:ext>
            </a:extLst>
          </p:cNvPr>
          <p:cNvSpPr txBox="1"/>
          <p:nvPr/>
        </p:nvSpPr>
        <p:spPr>
          <a:xfrm>
            <a:off x="6651101" y="72864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D21C5E-A8A3-4149-8897-2FED9C766DAF}"/>
              </a:ext>
            </a:extLst>
          </p:cNvPr>
          <p:cNvSpPr txBox="1"/>
          <p:nvPr/>
        </p:nvSpPr>
        <p:spPr>
          <a:xfrm>
            <a:off x="5635744" y="6572539"/>
            <a:ext cx="69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174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2020-01-04T02:53:45Z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