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D899C2-F339-4E66-B8C3-5FAD9278212E}" v="6" dt="2020-03-12T05:12:19.9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44"/>
    <p:restoredTop sz="94732"/>
  </p:normalViewPr>
  <p:slideViewPr>
    <p:cSldViewPr>
      <p:cViewPr varScale="1">
        <p:scale>
          <a:sx n="139" d="100"/>
          <a:sy n="139" d="100"/>
        </p:scale>
        <p:origin x="4424" y="160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5CFCC283-3760-4963-8178-2319E33C76D7}"/>
    <pc:docChg chg="undo modSld">
      <pc:chgData name="Matt Carlson" userId="0e792f37f00095d9" providerId="LiveId" clId="{5CFCC283-3760-4963-8178-2319E33C76D7}" dt="2019-04-27T04:48:25.269" v="38" actId="1076"/>
      <pc:docMkLst>
        <pc:docMk/>
      </pc:docMkLst>
      <pc:sldChg chg="addSp delSp modSp">
        <pc:chgData name="Matt Carlson" userId="0e792f37f00095d9" providerId="LiveId" clId="{5CFCC283-3760-4963-8178-2319E33C76D7}" dt="2019-04-27T04:48:25.269" v="38" actId="1076"/>
        <pc:sldMkLst>
          <pc:docMk/>
          <pc:sldMk cId="0" sldId="274"/>
        </pc:sldMkLst>
        <pc:spChg chg="add del">
          <ac:chgData name="Matt Carlson" userId="0e792f37f00095d9" providerId="LiveId" clId="{5CFCC283-3760-4963-8178-2319E33C76D7}" dt="2019-04-27T04:48:24.867" v="37" actId="478"/>
          <ac:spMkLst>
            <pc:docMk/>
            <pc:sldMk cId="0" sldId="274"/>
            <ac:spMk id="3094" creationId="{00000000-0000-0000-0000-000000000000}"/>
          </ac:spMkLst>
        </pc:spChg>
        <pc:spChg chg="add del">
          <ac:chgData name="Matt Carlson" userId="0e792f37f00095d9" providerId="LiveId" clId="{5CFCC283-3760-4963-8178-2319E33C76D7}" dt="2019-04-27T04:48:24.867" v="37" actId="478"/>
          <ac:spMkLst>
            <pc:docMk/>
            <pc:sldMk cId="0" sldId="274"/>
            <ac:spMk id="3095" creationId="{00000000-0000-0000-0000-000000000000}"/>
          </ac:spMkLst>
        </pc:spChg>
        <pc:spChg chg="add del">
          <ac:chgData name="Matt Carlson" userId="0e792f37f00095d9" providerId="LiveId" clId="{5CFCC283-3760-4963-8178-2319E33C76D7}" dt="2019-04-27T04:48:24.867" v="37" actId="478"/>
          <ac:spMkLst>
            <pc:docMk/>
            <pc:sldMk cId="0" sldId="274"/>
            <ac:spMk id="3096" creationId="{00000000-0000-0000-0000-000000000000}"/>
          </ac:spMkLst>
        </pc:s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090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091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092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093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1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2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3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4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5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6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7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8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9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10" creationId="{00000000-0000-0000-0000-000000000000}"/>
          </ac:grpSpMkLst>
        </pc:grpChg>
        <pc:grpChg chg="mod">
          <ac:chgData name="Matt Carlson" userId="0e792f37f00095d9" providerId="LiveId" clId="{5CFCC283-3760-4963-8178-2319E33C76D7}" dt="2019-04-27T04:48:25.269" v="38" actId="1076"/>
          <ac:grpSpMkLst>
            <pc:docMk/>
            <pc:sldMk cId="0" sldId="274"/>
            <ac:grpSpMk id="3111" creationId="{00000000-0000-0000-0000-000000000000}"/>
          </ac:grpSpMkLst>
        </pc:grpChg>
        <pc:graphicFrameChg chg="mod modGraphic">
          <ac:chgData name="Matt Carlson" userId="0e792f37f00095d9" providerId="LiveId" clId="{5CFCC283-3760-4963-8178-2319E33C76D7}" dt="2019-04-27T04:47:45.993" v="34" actId="20577"/>
          <ac:graphicFrameMkLst>
            <pc:docMk/>
            <pc:sldMk cId="0" sldId="274"/>
            <ac:graphicFrameMk id="110" creationId="{00000000-0000-0000-0000-000000000000}"/>
          </ac:graphicFrameMkLst>
        </pc:graphicFrameChg>
        <pc:cxnChg chg="add del">
          <ac:chgData name="Matt Carlson" userId="0e792f37f00095d9" providerId="LiveId" clId="{5CFCC283-3760-4963-8178-2319E33C76D7}" dt="2019-04-27T04:48:24.867" v="37" actId="478"/>
          <ac:cxnSpMkLst>
            <pc:docMk/>
            <pc:sldMk cId="0" sldId="274"/>
            <ac:cxnSpMk id="144" creationId="{00000000-0000-0000-0000-000000000000}"/>
          </ac:cxnSpMkLst>
        </pc:cxnChg>
      </pc:sldChg>
    </pc:docChg>
  </pc:docChgLst>
  <pc:docChgLst>
    <pc:chgData name="Matt Carlson" userId="0e792f37f00095d9" providerId="LiveId" clId="{A6D899C2-F339-4E66-B8C3-5FAD9278212E}"/>
    <pc:docChg chg="undo redo custSel modSld">
      <pc:chgData name="Matt Carlson" userId="0e792f37f00095d9" providerId="LiveId" clId="{A6D899C2-F339-4E66-B8C3-5FAD9278212E}" dt="2020-03-12T05:12:19.967" v="53" actId="1036"/>
      <pc:docMkLst>
        <pc:docMk/>
      </pc:docMkLst>
      <pc:sldChg chg="modSp mod">
        <pc:chgData name="Matt Carlson" userId="0e792f37f00095d9" providerId="LiveId" clId="{A6D899C2-F339-4E66-B8C3-5FAD9278212E}" dt="2020-03-12T05:12:19.967" v="53" actId="1036"/>
        <pc:sldMkLst>
          <pc:docMk/>
          <pc:sldMk cId="0" sldId="274"/>
        </pc:sldMkLst>
        <pc:graphicFrameChg chg="modGraphic">
          <ac:chgData name="Matt Carlson" userId="0e792f37f00095d9" providerId="LiveId" clId="{A6D899C2-F339-4E66-B8C3-5FAD9278212E}" dt="2020-03-12T05:12:13.877" v="51" actId="20577"/>
          <ac:graphicFrameMkLst>
            <pc:docMk/>
            <pc:sldMk cId="0" sldId="274"/>
            <ac:graphicFrameMk id="110" creationId="{00000000-0000-0000-0000-000000000000}"/>
          </ac:graphicFrameMkLst>
        </pc:graphicFrameChg>
        <pc:picChg chg="mod">
          <ac:chgData name="Matt Carlson" userId="0e792f37f00095d9" providerId="LiveId" clId="{A6D899C2-F339-4E66-B8C3-5FAD9278212E}" dt="2020-03-12T05:12:19.967" v="53" actId="1036"/>
          <ac:picMkLst>
            <pc:docMk/>
            <pc:sldMk cId="0" sldId="274"/>
            <ac:picMk id="3113" creationId="{00000000-0000-0000-0000-000000000000}"/>
          </ac:picMkLst>
        </pc:picChg>
        <pc:picChg chg="mod">
          <ac:chgData name="Matt Carlson" userId="0e792f37f00095d9" providerId="LiveId" clId="{A6D899C2-F339-4E66-B8C3-5FAD9278212E}" dt="2020-03-12T05:12:19.967" v="53" actId="1036"/>
          <ac:picMkLst>
            <pc:docMk/>
            <pc:sldMk cId="0" sldId="274"/>
            <ac:picMk id="3114" creationId="{00000000-0000-0000-0000-000000000000}"/>
          </ac:picMkLst>
        </pc:picChg>
      </pc:sldChg>
    </pc:docChg>
  </pc:docChgLst>
  <pc:docChgLst>
    <pc:chgData name="Matt Carlson" userId="0e792f37f00095d9" providerId="LiveId" clId="{8DC949DC-8723-459A-93E0-F38992DC6CF5}"/>
    <pc:docChg chg="undo modSld">
      <pc:chgData name="Matt Carlson" userId="0e792f37f00095d9" providerId="LiveId" clId="{8DC949DC-8723-459A-93E0-F38992DC6CF5}" dt="2019-05-26T05:50:36.707" v="27" actId="1076"/>
      <pc:docMkLst>
        <pc:docMk/>
      </pc:docMkLst>
      <pc:sldChg chg="addSp delSp modSp">
        <pc:chgData name="Matt Carlson" userId="0e792f37f00095d9" providerId="LiveId" clId="{8DC949DC-8723-459A-93E0-F38992DC6CF5}" dt="2019-05-26T05:49:56.975" v="21"/>
        <pc:sldMkLst>
          <pc:docMk/>
          <pc:sldMk cId="0" sldId="274"/>
        </pc:sldMkLst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18" creationId="{E9657081-D875-45AB-B0A7-30FF72C745A0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19" creationId="{7FC3AE37-2EA0-4685-B2E8-909CCE367F2B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20" creationId="{87944975-712A-4246-85B4-7D3D5AB1986A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36" creationId="{00A5F534-C8E3-416C-9AD7-C2B68FDECDE9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51" creationId="{CCCB2A0D-3183-49B0-A049-CEFD6AEA49F9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52" creationId="{6B8A7F71-2C5C-4112-8383-21676019C80A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53" creationId="{1D41B59E-19E1-4D25-B179-55E400DA43EC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55" creationId="{21895EC6-2A93-4685-8A34-78F67FBD1338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64" creationId="{9937EA5F-A543-4CC2-BD8B-80938E657CBE}"/>
          </ac:spMkLst>
        </pc:spChg>
        <pc:spChg chg="del">
          <ac:chgData name="Matt Carlson" userId="0e792f37f00095d9" providerId="LiveId" clId="{8DC949DC-8723-459A-93E0-F38992DC6CF5}" dt="2019-05-26T05:49:42.609" v="19" actId="478"/>
          <ac:spMkLst>
            <pc:docMk/>
            <pc:sldMk cId="0" sldId="274"/>
            <ac:spMk id="3094" creationId="{00000000-0000-0000-0000-000000000000}"/>
          </ac:spMkLst>
        </pc:spChg>
        <pc:spChg chg="del">
          <ac:chgData name="Matt Carlson" userId="0e792f37f00095d9" providerId="LiveId" clId="{8DC949DC-8723-459A-93E0-F38992DC6CF5}" dt="2019-05-26T05:49:42.609" v="19" actId="478"/>
          <ac:spMkLst>
            <pc:docMk/>
            <pc:sldMk cId="0" sldId="274"/>
            <ac:spMk id="3095" creationId="{00000000-0000-0000-0000-000000000000}"/>
          </ac:spMkLst>
        </pc:spChg>
        <pc:spChg chg="del">
          <ac:chgData name="Matt Carlson" userId="0e792f37f00095d9" providerId="LiveId" clId="{8DC949DC-8723-459A-93E0-F38992DC6CF5}" dt="2019-05-26T05:49:42.609" v="19" actId="478"/>
          <ac:spMkLst>
            <pc:docMk/>
            <pc:sldMk cId="0" sldId="274"/>
            <ac:spMk id="3096" creationId="{00000000-0000-0000-0000-000000000000}"/>
          </ac:spMkLst>
        </pc:spChg>
        <pc:spChg chg="del">
          <ac:chgData name="Matt Carlson" userId="0e792f37f00095d9" providerId="LiveId" clId="{8DC949DC-8723-459A-93E0-F38992DC6CF5}" dt="2019-05-26T05:49:55.744" v="20" actId="478"/>
          <ac:spMkLst>
            <pc:docMk/>
            <pc:sldMk cId="0" sldId="274"/>
            <ac:spMk id="3112" creationId="{00000000-0000-0000-0000-000000000000}"/>
          </ac:spMkLst>
        </pc:s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94" creationId="{27790BD9-BEEA-418B-B1A2-AF823F41474A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99" creationId="{1088E2CB-38C0-42E2-9CA7-82AB912EBC97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03" creationId="{72EA427E-9FCD-48D2-9CC5-B08471D0A8B5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07" creationId="{50B46513-00B9-4BEB-8D78-DFC58D5E010E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21" creationId="{FA30A923-5ACD-49BB-A232-64641C44B1B6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31" creationId="{93B55ABA-C5B9-4765-BC5F-79DE62D8D2B0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37" creationId="{EBF2C90A-4BF2-4DB0-A873-F95967F48BF5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56" creationId="{89631BCC-1521-4006-A23C-61BA39FD6070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60" creationId="{9611A534-015E-4201-ABA0-78D6D38955A7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65" creationId="{25146144-9949-4D9F-8A72-9B05037883D1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71" creationId="{176051A8-1624-4380-8DCC-DCE4FC159E43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75" creationId="{79E4790B-9D76-4406-A346-36758CC95AAA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78" creationId="{84FA9450-BAB7-4533-817B-E5C759EA8725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81" creationId="{E6B74595-3CBF-48D5-A7E6-0C78137A4D84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84" creationId="{359A6503-66E1-4262-B52C-1AA3783DEF63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89" creationId="{ED1E0927-4A50-4C5B-8215-3FF70B6CECF6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090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091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092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093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1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2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3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4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5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6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7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8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9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10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11" creationId="{00000000-0000-0000-0000-000000000000}"/>
          </ac:grpSpMkLst>
        </pc:grpChg>
        <pc:graphicFrameChg chg="mod modGraphic">
          <ac:chgData name="Matt Carlson" userId="0e792f37f00095d9" providerId="LiveId" clId="{8DC949DC-8723-459A-93E0-F38992DC6CF5}" dt="2019-05-26T05:48:53.612" v="18"/>
          <ac:graphicFrameMkLst>
            <pc:docMk/>
            <pc:sldMk cId="0" sldId="274"/>
            <ac:graphicFrameMk id="110" creationId="{00000000-0000-0000-0000-000000000000}"/>
          </ac:graphicFrameMkLst>
        </pc:graphicFrame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93" creationId="{4CA13B8B-FBEE-4DA3-A2C2-BFEE77F343D1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98" creationId="{B022AECC-6754-452B-9826-962B405325A6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35" creationId="{B731693E-57F4-475D-804A-020F165BEB8A}"/>
          </ac:cxnSpMkLst>
        </pc:cxnChg>
        <pc:cxnChg chg="del">
          <ac:chgData name="Matt Carlson" userId="0e792f37f00095d9" providerId="LiveId" clId="{8DC949DC-8723-459A-93E0-F38992DC6CF5}" dt="2019-05-26T05:49:55.744" v="20" actId="478"/>
          <ac:cxnSpMkLst>
            <pc:docMk/>
            <pc:sldMk cId="0" sldId="274"/>
            <ac:cxnSpMk id="143" creationId="{00000000-0000-0000-0000-000000000000}"/>
          </ac:cxnSpMkLst>
        </pc:cxnChg>
        <pc:cxnChg chg="del">
          <ac:chgData name="Matt Carlson" userId="0e792f37f00095d9" providerId="LiveId" clId="{8DC949DC-8723-459A-93E0-F38992DC6CF5}" dt="2019-05-26T05:49:42.609" v="19" actId="478"/>
          <ac:cxnSpMkLst>
            <pc:docMk/>
            <pc:sldMk cId="0" sldId="274"/>
            <ac:cxnSpMk id="144" creationId="{00000000-0000-0000-0000-000000000000}"/>
          </ac:cxnSpMkLst>
        </pc:cxnChg>
        <pc:cxnChg chg="del">
          <ac:chgData name="Matt Carlson" userId="0e792f37f00095d9" providerId="LiveId" clId="{8DC949DC-8723-459A-93E0-F38992DC6CF5}" dt="2019-05-26T05:49:55.744" v="20" actId="478"/>
          <ac:cxnSpMkLst>
            <pc:docMk/>
            <pc:sldMk cId="0" sldId="274"/>
            <ac:cxnSpMk id="145" creationId="{00000000-0000-0000-0000-000000000000}"/>
          </ac:cxnSpMkLst>
        </pc:cxnChg>
        <pc:cxnChg chg="del">
          <ac:chgData name="Matt Carlson" userId="0e792f37f00095d9" providerId="LiveId" clId="{8DC949DC-8723-459A-93E0-F38992DC6CF5}" dt="2019-05-26T05:49:55.744" v="20" actId="478"/>
          <ac:cxnSpMkLst>
            <pc:docMk/>
            <pc:sldMk cId="0" sldId="274"/>
            <ac:cxnSpMk id="146" creationId="{00000000-0000-0000-0000-000000000000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54" creationId="{9EECBF10-222B-4ADA-BA36-7E6717419433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59" creationId="{51ED4D8B-6D94-4D6C-A96D-88913AF4C883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69" creationId="{04D30676-D9A3-41EB-AE2C-3D16CA412107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70" creationId="{E7DB753B-40A9-4C8C-9304-C858FB1A8325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88" creationId="{8C0264D6-1235-4CE6-9B44-00C2431614F8}"/>
          </ac:cxnSpMkLst>
        </pc:cxnChg>
      </pc:sldChg>
      <pc:sldChg chg="addSp modSp">
        <pc:chgData name="Matt Carlson" userId="0e792f37f00095d9" providerId="LiveId" clId="{8DC949DC-8723-459A-93E0-F38992DC6CF5}" dt="2019-05-26T05:50:36.707" v="27" actId="1076"/>
        <pc:sldMkLst>
          <pc:docMk/>
          <pc:sldMk cId="0" sldId="279"/>
        </pc:sldMkLst>
        <pc:grpChg chg="add mod">
          <ac:chgData name="Matt Carlson" userId="0e792f37f00095d9" providerId="LiveId" clId="{8DC949DC-8723-459A-93E0-F38992DC6CF5}" dt="2019-05-26T05:50:18.136" v="23" actId="1076"/>
          <ac:grpSpMkLst>
            <pc:docMk/>
            <pc:sldMk cId="0" sldId="279"/>
            <ac:grpSpMk id="978" creationId="{7906B237-9A7A-4B2F-A4AB-D9CB29C5B9CF}"/>
          </ac:grpSpMkLst>
        </pc:grpChg>
        <pc:grpChg chg="add mod">
          <ac:chgData name="Matt Carlson" userId="0e792f37f00095d9" providerId="LiveId" clId="{8DC949DC-8723-459A-93E0-F38992DC6CF5}" dt="2019-05-26T05:50:32.962" v="25" actId="1076"/>
          <ac:grpSpMkLst>
            <pc:docMk/>
            <pc:sldMk cId="0" sldId="279"/>
            <ac:grpSpMk id="981" creationId="{5FB50680-E8EC-46E2-854D-1A8BB9730A35}"/>
          </ac:grpSpMkLst>
        </pc:grpChg>
        <pc:grpChg chg="mod">
          <ac:chgData name="Matt Carlson" userId="0e792f37f00095d9" providerId="LiveId" clId="{8DC949DC-8723-459A-93E0-F38992DC6CF5}" dt="2019-05-26T05:50:36.707" v="27" actId="1076"/>
          <ac:grpSpMkLst>
            <pc:docMk/>
            <pc:sldMk cId="0" sldId="279"/>
            <ac:grpSpMk id="5206" creationId="{00000000-0000-0000-0000-000000000000}"/>
          </ac:grpSpMkLst>
        </pc:grpChg>
        <pc:grpChg chg="mod">
          <ac:chgData name="Matt Carlson" userId="0e792f37f00095d9" providerId="LiveId" clId="{8DC949DC-8723-459A-93E0-F38992DC6CF5}" dt="2019-05-24T07:36:57.460" v="0" actId="1076"/>
          <ac:grpSpMkLst>
            <pc:docMk/>
            <pc:sldMk cId="0" sldId="279"/>
            <ac:grpSpMk id="5252" creationId="{00000000-0000-0000-0000-000000000000}"/>
          </ac:grpSpMkLst>
        </pc:grpChg>
      </pc:sldChg>
    </pc:docChg>
  </pc:docChgLst>
  <pc:docChgLst>
    <pc:chgData name="Matt Carlson" userId="0e792f37f00095d9" providerId="LiveId" clId="{C69FA696-83C7-4BB0-AB2D-68FFD9ECEC07}"/>
    <pc:docChg chg="modSld">
      <pc:chgData name="Matt Carlson" userId="0e792f37f00095d9" providerId="LiveId" clId="{C69FA696-83C7-4BB0-AB2D-68FFD9ECEC07}" dt="2019-07-23T04:28:24.308" v="29" actId="20577"/>
      <pc:docMkLst>
        <pc:docMk/>
      </pc:docMkLst>
      <pc:sldChg chg="modSp">
        <pc:chgData name="Matt Carlson" userId="0e792f37f00095d9" providerId="LiveId" clId="{C69FA696-83C7-4BB0-AB2D-68FFD9ECEC07}" dt="2019-07-23T04:28:24.308" v="29" actId="20577"/>
        <pc:sldMkLst>
          <pc:docMk/>
          <pc:sldMk cId="0" sldId="274"/>
        </pc:sldMkLst>
        <pc:graphicFrameChg chg="modGraphic">
          <ac:chgData name="Matt Carlson" userId="0e792f37f00095d9" providerId="LiveId" clId="{C69FA696-83C7-4BB0-AB2D-68FFD9ECEC07}" dt="2019-07-23T04:28:24.308" v="29" actId="20577"/>
          <ac:graphicFrameMkLst>
            <pc:docMk/>
            <pc:sldMk cId="0" sldId="274"/>
            <ac:graphicFrameMk id="110" creationId="{00000000-0000-0000-0000-000000000000}"/>
          </ac:graphicFrameMkLst>
        </pc:graphicFrameChg>
      </pc:sldChg>
    </pc:docChg>
  </pc:docChgLst>
  <pc:docChgLst>
    <pc:chgData name="Matt Carlson" userId="0e792f37f00095d9" providerId="LiveId" clId="{15D46527-F250-4BD3-B0B0-794B9B42F133}"/>
    <pc:docChg chg="modSld">
      <pc:chgData name="Matt Carlson" userId="0e792f37f00095d9" providerId="LiveId" clId="{15D46527-F250-4BD3-B0B0-794B9B42F133}" dt="2019-10-26T06:24:30.994" v="0"/>
      <pc:docMkLst>
        <pc:docMk/>
      </pc:docMkLst>
      <pc:sldChg chg="modSp">
        <pc:chgData name="Matt Carlson" userId="0e792f37f00095d9" providerId="LiveId" clId="{15D46527-F250-4BD3-B0B0-794B9B42F133}" dt="2019-10-26T06:24:30.994" v="0"/>
        <pc:sldMkLst>
          <pc:docMk/>
          <pc:sldMk cId="0" sldId="274"/>
        </pc:sldMkLst>
        <pc:graphicFrameChg chg="mod">
          <ac:chgData name="Matt Carlson" userId="0e792f37f00095d9" providerId="LiveId" clId="{15D46527-F250-4BD3-B0B0-794B9B42F133}" dt="2019-10-26T06:24:30.994" v="0"/>
          <ac:graphicFrameMkLst>
            <pc:docMk/>
            <pc:sldMk cId="0" sldId="274"/>
            <ac:graphicFrameMk id="110" creationId="{00000000-0000-0000-0000-000000000000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1D74738F-2DA7-4EF7-B221-36FBB027CA23}" type="datetimeFigureOut">
              <a:rPr lang="en-US"/>
              <a:pPr>
                <a:defRPr/>
              </a:pPr>
              <a:t>4/14/21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D250492-C81B-4E2F-A839-DED3555250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4D847B4-44C5-4AE2-A853-857E5C000287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4060F4-D01B-45FA-9121-AEAE658768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0775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12074E-FFDA-481D-AEC8-B9C103929A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3003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ED13DC-8316-4943-8675-275499A5E8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9582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67C6BB-976F-4026-B9CA-A0451E4176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7123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9500C4-DA73-4525-A43B-FBFC790C75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3626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307886-F779-4433-808F-7B27EAF68A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462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E84C29-56C0-44BD-8074-F04574D373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9474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D929BA-790B-4E3C-B4D0-EEEB79864D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4823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F72B92-B3C0-4605-9B1F-7B2FA5CABE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073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474EEC-9AAE-4D28-87F4-2A4F91C3DF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335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B9DFCF-4B14-419F-AFB2-B8A090D541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5978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500"/>
            </a:lvl1pPr>
          </a:lstStyle>
          <a:p>
            <a:pPr>
              <a:defRPr/>
            </a:pPr>
            <a:fld id="{E5262C48-1226-44F2-9E37-833E3973C7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2683783"/>
              </p:ext>
            </p:extLst>
          </p:nvPr>
        </p:nvGraphicFramePr>
        <p:xfrm>
          <a:off x="177800" y="165100"/>
          <a:ext cx="6997700" cy="2775180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7465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Renton Fish and Game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Bay 3</a:t>
                      </a:r>
                      <a:endParaRPr kumimoji="0" 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+mn-ea"/>
                        <a:cs typeface="Times New Roman" charset="0"/>
                      </a:endParaRP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Hidden Cavern</a:t>
                      </a:r>
                      <a:endParaRPr kumimoji="0" 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+mn-cs"/>
                        </a:rPr>
                        <a:t>Course Designer: 2020 IPSC Alberta Provincial</a:t>
                      </a:r>
                    </a:p>
                  </a:txBody>
                  <a:tcPr marL="45720" marR="45720"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282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 POSITION: </a:t>
                      </a:r>
                      <a:b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Handgun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: Loaded and holstered, wrists below belt, heels touching marks, facing 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uprange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PCC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: Loaded, safety on, stock on belt, muzzle pointed downrange, standing inside the shooting area, toes touching marks.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1991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At the start signal, engage targets from within the shooting area.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Note: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Door activates Max Trap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SCORING:  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Comstock, 23 rounds, 115 points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TARGETS: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10 metric, 3 Steel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SCORED HITS: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Best 2 per paper, Steel must fall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START-STOP: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Audible - Last shot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113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79400"/>
            <a:ext cx="1057275" cy="92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14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725" y="293688"/>
            <a:ext cx="1057275" cy="92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E60C5C2-C88E-D944-92EA-47D048E0778B}"/>
              </a:ext>
            </a:extLst>
          </p:cNvPr>
          <p:cNvCxnSpPr>
            <a:cxnSpLocks/>
          </p:cNvCxnSpPr>
          <p:nvPr/>
        </p:nvCxnSpPr>
        <p:spPr>
          <a:xfrm flipH="1">
            <a:off x="2117460" y="6103310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2A3BCDC-1371-3247-A101-F7B32C5B6683}"/>
              </a:ext>
            </a:extLst>
          </p:cNvPr>
          <p:cNvCxnSpPr>
            <a:cxnSpLocks/>
          </p:cNvCxnSpPr>
          <p:nvPr/>
        </p:nvCxnSpPr>
        <p:spPr>
          <a:xfrm flipH="1">
            <a:off x="2117460" y="6103310"/>
            <a:ext cx="1" cy="250729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F725FEF-4DB2-FE44-BB45-8A4D54F4861A}"/>
              </a:ext>
            </a:extLst>
          </p:cNvPr>
          <p:cNvCxnSpPr>
            <a:cxnSpLocks/>
          </p:cNvCxnSpPr>
          <p:nvPr/>
        </p:nvCxnSpPr>
        <p:spPr>
          <a:xfrm flipV="1">
            <a:off x="2747747" y="7460996"/>
            <a:ext cx="0" cy="543948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1449990-5FC7-1F4A-A63A-901D53A6BEB8}"/>
              </a:ext>
            </a:extLst>
          </p:cNvPr>
          <p:cNvCxnSpPr>
            <a:cxnSpLocks/>
          </p:cNvCxnSpPr>
          <p:nvPr/>
        </p:nvCxnSpPr>
        <p:spPr>
          <a:xfrm flipH="1">
            <a:off x="2747748" y="8004944"/>
            <a:ext cx="1595652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996EF84-8A13-D647-9FEE-E3668DE0CE31}"/>
              </a:ext>
            </a:extLst>
          </p:cNvPr>
          <p:cNvCxnSpPr>
            <a:cxnSpLocks/>
          </p:cNvCxnSpPr>
          <p:nvPr/>
        </p:nvCxnSpPr>
        <p:spPr>
          <a:xfrm flipH="1">
            <a:off x="2117461" y="8610600"/>
            <a:ext cx="474053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3" name="Group 163">
            <a:extLst>
              <a:ext uri="{FF2B5EF4-FFF2-40B4-BE49-F238E27FC236}">
                <a16:creationId xmlns:a16="http://schemas.microsoft.com/office/drawing/2014/main" id="{02D6F4DD-FD80-1D47-9881-1F8C3430B38A}"/>
              </a:ext>
            </a:extLst>
          </p:cNvPr>
          <p:cNvGrpSpPr>
            <a:grpSpLocks/>
          </p:cNvGrpSpPr>
          <p:nvPr/>
        </p:nvGrpSpPr>
        <p:grpSpPr bwMode="auto">
          <a:xfrm>
            <a:off x="4037261" y="6275871"/>
            <a:ext cx="914400" cy="1106488"/>
            <a:chOff x="2136" y="2544"/>
            <a:chExt cx="751" cy="919"/>
          </a:xfrm>
        </p:grpSpPr>
        <p:sp>
          <p:nvSpPr>
            <p:cNvPr id="54" name="Rectangle 164">
              <a:extLst>
                <a:ext uri="{FF2B5EF4-FFF2-40B4-BE49-F238E27FC236}">
                  <a16:creationId xmlns:a16="http://schemas.microsoft.com/office/drawing/2014/main" id="{7D90AF1C-FD2A-CB43-89CC-CF4B99ED39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6" y="2544"/>
              <a:ext cx="751" cy="919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grpSp>
          <p:nvGrpSpPr>
            <p:cNvPr id="55" name="Group 165">
              <a:extLst>
                <a:ext uri="{FF2B5EF4-FFF2-40B4-BE49-F238E27FC236}">
                  <a16:creationId xmlns:a16="http://schemas.microsoft.com/office/drawing/2014/main" id="{92DE0F7F-B0A6-CA40-98B9-486597C535E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16" y="2736"/>
              <a:ext cx="389" cy="720"/>
              <a:chOff x="2155" y="2736"/>
              <a:chExt cx="389" cy="720"/>
            </a:xfrm>
          </p:grpSpPr>
          <p:sp>
            <p:nvSpPr>
              <p:cNvPr id="56" name="Rectangle 166">
                <a:extLst>
                  <a:ext uri="{FF2B5EF4-FFF2-40B4-BE49-F238E27FC236}">
                    <a16:creationId xmlns:a16="http://schemas.microsoft.com/office/drawing/2014/main" id="{60832180-94E6-3943-BE31-C1BE440659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5" y="2736"/>
                <a:ext cx="389" cy="720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57" name="Oval 167">
                <a:extLst>
                  <a:ext uri="{FF2B5EF4-FFF2-40B4-BE49-F238E27FC236}">
                    <a16:creationId xmlns:a16="http://schemas.microsoft.com/office/drawing/2014/main" id="{B4D0F8B3-F573-7B4F-B171-2736A70BDC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3072"/>
                <a:ext cx="48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58" name="Line 168">
                <a:extLst>
                  <a:ext uri="{FF2B5EF4-FFF2-40B4-BE49-F238E27FC236}">
                    <a16:creationId xmlns:a16="http://schemas.microsoft.com/office/drawing/2014/main" id="{10436DD3-9719-E249-96BC-9EEFD830C9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60" y="2832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" name="Line 169">
                <a:extLst>
                  <a:ext uri="{FF2B5EF4-FFF2-40B4-BE49-F238E27FC236}">
                    <a16:creationId xmlns:a16="http://schemas.microsoft.com/office/drawing/2014/main" id="{23190F7F-9219-714B-88BD-D558E0482A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60" y="3216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61" name="Freeform 300">
            <a:extLst>
              <a:ext uri="{FF2B5EF4-FFF2-40B4-BE49-F238E27FC236}">
                <a16:creationId xmlns:a16="http://schemas.microsoft.com/office/drawing/2014/main" id="{B8BBE361-53C1-3B4D-B4AC-98A72053D943}"/>
              </a:ext>
            </a:extLst>
          </p:cNvPr>
          <p:cNvSpPr>
            <a:spLocks/>
          </p:cNvSpPr>
          <p:nvPr/>
        </p:nvSpPr>
        <p:spPr bwMode="auto">
          <a:xfrm>
            <a:off x="2754368" y="5142030"/>
            <a:ext cx="71500" cy="1380426"/>
          </a:xfrm>
          <a:custGeom>
            <a:avLst/>
            <a:gdLst>
              <a:gd name="T0" fmla="*/ 104461 w 42"/>
              <a:gd name="T1" fmla="*/ 72045 h 916"/>
              <a:gd name="T2" fmla="*/ 0 w 42"/>
              <a:gd name="T3" fmla="*/ 137503 h 916"/>
              <a:gd name="T4" fmla="*/ 0 w 42"/>
              <a:gd name="T5" fmla="*/ 19061 h 916"/>
              <a:gd name="T6" fmla="*/ 104461 w 42"/>
              <a:gd name="T7" fmla="*/ 0 h 916"/>
              <a:gd name="T8" fmla="*/ 104461 w 42"/>
              <a:gd name="T9" fmla="*/ 72045 h 9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"/>
              <a:gd name="T16" fmla="*/ 0 h 916"/>
              <a:gd name="T17" fmla="*/ 42 w 42"/>
              <a:gd name="T18" fmla="*/ 916 h 91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" h="916">
                <a:moveTo>
                  <a:pt x="42" y="480"/>
                </a:moveTo>
                <a:lnTo>
                  <a:pt x="0" y="916"/>
                </a:lnTo>
                <a:lnTo>
                  <a:pt x="0" y="127"/>
                </a:lnTo>
                <a:lnTo>
                  <a:pt x="42" y="0"/>
                </a:lnTo>
                <a:lnTo>
                  <a:pt x="42" y="480"/>
                </a:lnTo>
                <a:close/>
              </a:path>
            </a:pathLst>
          </a:custGeom>
          <a:solidFill>
            <a:schemeClr val="accent1">
              <a:alpha val="2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Freeform 302">
            <a:extLst>
              <a:ext uri="{FF2B5EF4-FFF2-40B4-BE49-F238E27FC236}">
                <a16:creationId xmlns:a16="http://schemas.microsoft.com/office/drawing/2014/main" id="{8C51F3EB-7578-2E4E-9DB5-8B8EE0758220}"/>
              </a:ext>
            </a:extLst>
          </p:cNvPr>
          <p:cNvSpPr>
            <a:spLocks/>
          </p:cNvSpPr>
          <p:nvPr/>
        </p:nvSpPr>
        <p:spPr bwMode="auto">
          <a:xfrm>
            <a:off x="2931154" y="6270181"/>
            <a:ext cx="1103669" cy="1112178"/>
          </a:xfrm>
          <a:custGeom>
            <a:avLst/>
            <a:gdLst>
              <a:gd name="T0" fmla="*/ 2617 w 528"/>
              <a:gd name="T1" fmla="*/ 2147483646 h 288"/>
              <a:gd name="T2" fmla="*/ 0 w 528"/>
              <a:gd name="T3" fmla="*/ 2147483646 h 288"/>
              <a:gd name="T4" fmla="*/ 0 w 528"/>
              <a:gd name="T5" fmla="*/ 0 h 288"/>
              <a:gd name="T6" fmla="*/ 2617 w 528"/>
              <a:gd name="T7" fmla="*/ 0 h 288"/>
              <a:gd name="T8" fmla="*/ 2617 w 528"/>
              <a:gd name="T9" fmla="*/ 2147483646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8"/>
              <a:gd name="T16" fmla="*/ 0 h 288"/>
              <a:gd name="T17" fmla="*/ 528 w 52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8" h="288">
                <a:moveTo>
                  <a:pt x="528" y="288"/>
                </a:moveTo>
                <a:lnTo>
                  <a:pt x="0" y="288"/>
                </a:lnTo>
                <a:lnTo>
                  <a:pt x="0" y="0"/>
                </a:lnTo>
                <a:lnTo>
                  <a:pt x="528" y="0"/>
                </a:lnTo>
                <a:lnTo>
                  <a:pt x="528" y="28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4" name="Freeform 303">
            <a:extLst>
              <a:ext uri="{FF2B5EF4-FFF2-40B4-BE49-F238E27FC236}">
                <a16:creationId xmlns:a16="http://schemas.microsoft.com/office/drawing/2014/main" id="{3102CD47-4A6B-024A-AA73-DE90F0EF2DDD}"/>
              </a:ext>
            </a:extLst>
          </p:cNvPr>
          <p:cNvSpPr>
            <a:spLocks/>
          </p:cNvSpPr>
          <p:nvPr/>
        </p:nvSpPr>
        <p:spPr bwMode="auto">
          <a:xfrm>
            <a:off x="1981848" y="4365347"/>
            <a:ext cx="765899" cy="1239838"/>
          </a:xfrm>
          <a:custGeom>
            <a:avLst/>
            <a:gdLst>
              <a:gd name="T0" fmla="*/ 32972 w 528"/>
              <a:gd name="T1" fmla="*/ 2147483646 h 288"/>
              <a:gd name="T2" fmla="*/ 0 w 528"/>
              <a:gd name="T3" fmla="*/ 2147483646 h 288"/>
              <a:gd name="T4" fmla="*/ 0 w 528"/>
              <a:gd name="T5" fmla="*/ 0 h 288"/>
              <a:gd name="T6" fmla="*/ 32972 w 528"/>
              <a:gd name="T7" fmla="*/ 0 h 288"/>
              <a:gd name="T8" fmla="*/ 32972 w 528"/>
              <a:gd name="T9" fmla="*/ 2147483646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8"/>
              <a:gd name="T16" fmla="*/ 0 h 288"/>
              <a:gd name="T17" fmla="*/ 528 w 52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8" h="288">
                <a:moveTo>
                  <a:pt x="528" y="288"/>
                </a:moveTo>
                <a:lnTo>
                  <a:pt x="0" y="288"/>
                </a:lnTo>
                <a:lnTo>
                  <a:pt x="0" y="0"/>
                </a:lnTo>
                <a:lnTo>
                  <a:pt x="528" y="0"/>
                </a:lnTo>
                <a:lnTo>
                  <a:pt x="528" y="28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" name="Freeform 303">
            <a:extLst>
              <a:ext uri="{FF2B5EF4-FFF2-40B4-BE49-F238E27FC236}">
                <a16:creationId xmlns:a16="http://schemas.microsoft.com/office/drawing/2014/main" id="{DED2C319-9407-2648-8D5F-117DB5142A51}"/>
              </a:ext>
            </a:extLst>
          </p:cNvPr>
          <p:cNvSpPr>
            <a:spLocks/>
          </p:cNvSpPr>
          <p:nvPr/>
        </p:nvSpPr>
        <p:spPr bwMode="auto">
          <a:xfrm>
            <a:off x="1147036" y="4827055"/>
            <a:ext cx="765899" cy="1239838"/>
          </a:xfrm>
          <a:custGeom>
            <a:avLst/>
            <a:gdLst>
              <a:gd name="T0" fmla="*/ 32972 w 528"/>
              <a:gd name="T1" fmla="*/ 2147483646 h 288"/>
              <a:gd name="T2" fmla="*/ 0 w 528"/>
              <a:gd name="T3" fmla="*/ 2147483646 h 288"/>
              <a:gd name="T4" fmla="*/ 0 w 528"/>
              <a:gd name="T5" fmla="*/ 0 h 288"/>
              <a:gd name="T6" fmla="*/ 32972 w 528"/>
              <a:gd name="T7" fmla="*/ 0 h 288"/>
              <a:gd name="T8" fmla="*/ 32972 w 528"/>
              <a:gd name="T9" fmla="*/ 2147483646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8"/>
              <a:gd name="T16" fmla="*/ 0 h 288"/>
              <a:gd name="T17" fmla="*/ 528 w 52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8" h="288">
                <a:moveTo>
                  <a:pt x="528" y="288"/>
                </a:moveTo>
                <a:lnTo>
                  <a:pt x="0" y="288"/>
                </a:lnTo>
                <a:lnTo>
                  <a:pt x="0" y="0"/>
                </a:lnTo>
                <a:lnTo>
                  <a:pt x="528" y="0"/>
                </a:lnTo>
                <a:lnTo>
                  <a:pt x="528" y="28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" name="Freeform 300">
            <a:extLst>
              <a:ext uri="{FF2B5EF4-FFF2-40B4-BE49-F238E27FC236}">
                <a16:creationId xmlns:a16="http://schemas.microsoft.com/office/drawing/2014/main" id="{FCB0BD11-E774-F142-8EBA-1F3EEEC3F632}"/>
              </a:ext>
            </a:extLst>
          </p:cNvPr>
          <p:cNvSpPr>
            <a:spLocks/>
          </p:cNvSpPr>
          <p:nvPr/>
        </p:nvSpPr>
        <p:spPr bwMode="auto">
          <a:xfrm>
            <a:off x="2752441" y="6083552"/>
            <a:ext cx="71500" cy="1380426"/>
          </a:xfrm>
          <a:custGeom>
            <a:avLst/>
            <a:gdLst>
              <a:gd name="T0" fmla="*/ 104461 w 42"/>
              <a:gd name="T1" fmla="*/ 72045 h 916"/>
              <a:gd name="T2" fmla="*/ 0 w 42"/>
              <a:gd name="T3" fmla="*/ 137503 h 916"/>
              <a:gd name="T4" fmla="*/ 0 w 42"/>
              <a:gd name="T5" fmla="*/ 19061 h 916"/>
              <a:gd name="T6" fmla="*/ 104461 w 42"/>
              <a:gd name="T7" fmla="*/ 0 h 916"/>
              <a:gd name="T8" fmla="*/ 104461 w 42"/>
              <a:gd name="T9" fmla="*/ 72045 h 9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"/>
              <a:gd name="T16" fmla="*/ 0 h 916"/>
              <a:gd name="T17" fmla="*/ 42 w 42"/>
              <a:gd name="T18" fmla="*/ 916 h 91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" h="916">
                <a:moveTo>
                  <a:pt x="42" y="480"/>
                </a:moveTo>
                <a:lnTo>
                  <a:pt x="0" y="916"/>
                </a:lnTo>
                <a:lnTo>
                  <a:pt x="0" y="127"/>
                </a:lnTo>
                <a:lnTo>
                  <a:pt x="42" y="0"/>
                </a:lnTo>
                <a:lnTo>
                  <a:pt x="42" y="480"/>
                </a:lnTo>
                <a:close/>
              </a:path>
            </a:pathLst>
          </a:custGeom>
          <a:solidFill>
            <a:schemeClr val="accent1">
              <a:alpha val="2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2674B63-F772-7E42-BBB0-8C65801814C9}"/>
              </a:ext>
            </a:extLst>
          </p:cNvPr>
          <p:cNvSpPr txBox="1"/>
          <p:nvPr/>
        </p:nvSpPr>
        <p:spPr>
          <a:xfrm>
            <a:off x="2120705" y="5918643"/>
            <a:ext cx="280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839A0EE-2C44-9949-A856-F47E2021BFC8}"/>
              </a:ext>
            </a:extLst>
          </p:cNvPr>
          <p:cNvSpPr txBox="1"/>
          <p:nvPr/>
        </p:nvSpPr>
        <p:spPr>
          <a:xfrm>
            <a:off x="2377545" y="5918643"/>
            <a:ext cx="280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grpSp>
        <p:nvGrpSpPr>
          <p:cNvPr id="71" name="Group 44">
            <a:extLst>
              <a:ext uri="{FF2B5EF4-FFF2-40B4-BE49-F238E27FC236}">
                <a16:creationId xmlns:a16="http://schemas.microsoft.com/office/drawing/2014/main" id="{602A23B6-E677-5043-80E3-8C6327EDB2AA}"/>
              </a:ext>
            </a:extLst>
          </p:cNvPr>
          <p:cNvGrpSpPr>
            <a:grpSpLocks/>
          </p:cNvGrpSpPr>
          <p:nvPr/>
        </p:nvGrpSpPr>
        <p:grpSpPr bwMode="auto">
          <a:xfrm>
            <a:off x="1685579" y="3956638"/>
            <a:ext cx="287338" cy="787400"/>
            <a:chOff x="1756" y="2113"/>
            <a:chExt cx="181" cy="499"/>
          </a:xfrm>
        </p:grpSpPr>
        <p:sp>
          <p:nvSpPr>
            <p:cNvPr id="72" name="Line 45">
              <a:extLst>
                <a:ext uri="{FF2B5EF4-FFF2-40B4-BE49-F238E27FC236}">
                  <a16:creationId xmlns:a16="http://schemas.microsoft.com/office/drawing/2014/main" id="{EC42BDD0-9CBC-ED4C-8849-D622066766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Line 46">
              <a:extLst>
                <a:ext uri="{FF2B5EF4-FFF2-40B4-BE49-F238E27FC236}">
                  <a16:creationId xmlns:a16="http://schemas.microsoft.com/office/drawing/2014/main" id="{009A4BBC-ED5E-8B47-975E-43B9A48D88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4" name="Group 47">
              <a:extLst>
                <a:ext uri="{FF2B5EF4-FFF2-40B4-BE49-F238E27FC236}">
                  <a16:creationId xmlns:a16="http://schemas.microsoft.com/office/drawing/2014/main" id="{EC5C5379-B423-E34E-9B75-9FBF927C0BF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75" name="Freeform 48">
                <a:extLst>
                  <a:ext uri="{FF2B5EF4-FFF2-40B4-BE49-F238E27FC236}">
                    <a16:creationId xmlns:a16="http://schemas.microsoft.com/office/drawing/2014/main" id="{95A46388-CD98-A44E-BD4A-888919CD62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" name="Freeform 49">
                <a:extLst>
                  <a:ext uri="{FF2B5EF4-FFF2-40B4-BE49-F238E27FC236}">
                    <a16:creationId xmlns:a16="http://schemas.microsoft.com/office/drawing/2014/main" id="{0D9A764A-615A-CC48-AF7D-50D02AE8D1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" name="Freeform 50">
                <a:extLst>
                  <a:ext uri="{FF2B5EF4-FFF2-40B4-BE49-F238E27FC236}">
                    <a16:creationId xmlns:a16="http://schemas.microsoft.com/office/drawing/2014/main" id="{B61A4A47-BF75-A449-BEDD-3770AC3FD4D0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78" name="Group 292">
            <a:extLst>
              <a:ext uri="{FF2B5EF4-FFF2-40B4-BE49-F238E27FC236}">
                <a16:creationId xmlns:a16="http://schemas.microsoft.com/office/drawing/2014/main" id="{4D1FD654-44AF-FF45-8478-43A2D3E91817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89731" y="4005976"/>
            <a:ext cx="222250" cy="858838"/>
            <a:chOff x="384" y="816"/>
            <a:chExt cx="140" cy="541"/>
          </a:xfrm>
        </p:grpSpPr>
        <p:sp>
          <p:nvSpPr>
            <p:cNvPr id="79" name="Line 293">
              <a:extLst>
                <a:ext uri="{FF2B5EF4-FFF2-40B4-BE49-F238E27FC236}">
                  <a16:creationId xmlns:a16="http://schemas.microsoft.com/office/drawing/2014/main" id="{1ADF253C-F40D-324A-A42A-ECAAD30934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Line 294">
              <a:extLst>
                <a:ext uri="{FF2B5EF4-FFF2-40B4-BE49-F238E27FC236}">
                  <a16:creationId xmlns:a16="http://schemas.microsoft.com/office/drawing/2014/main" id="{990354E2-938D-E342-A443-F2AD70B6B0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Freeform 295">
              <a:extLst>
                <a:ext uri="{FF2B5EF4-FFF2-40B4-BE49-F238E27FC236}">
                  <a16:creationId xmlns:a16="http://schemas.microsoft.com/office/drawing/2014/main" id="{0304AC91-0287-364E-A26D-140A3C4341C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2" name="Group 314">
            <a:extLst>
              <a:ext uri="{FF2B5EF4-FFF2-40B4-BE49-F238E27FC236}">
                <a16:creationId xmlns:a16="http://schemas.microsoft.com/office/drawing/2014/main" id="{A595866C-D2E5-A943-B523-103B9377823C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05308" y="4269073"/>
            <a:ext cx="222250" cy="858838"/>
            <a:chOff x="366" y="1371"/>
            <a:chExt cx="140" cy="541"/>
          </a:xfrm>
        </p:grpSpPr>
        <p:sp>
          <p:nvSpPr>
            <p:cNvPr id="83" name="Line 315">
              <a:extLst>
                <a:ext uri="{FF2B5EF4-FFF2-40B4-BE49-F238E27FC236}">
                  <a16:creationId xmlns:a16="http://schemas.microsoft.com/office/drawing/2014/main" id="{14CD6452-783E-F340-A701-BE9CD65C9E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02" y="1664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Line 316">
              <a:extLst>
                <a:ext uri="{FF2B5EF4-FFF2-40B4-BE49-F238E27FC236}">
                  <a16:creationId xmlns:a16="http://schemas.microsoft.com/office/drawing/2014/main" id="{D34D6CD7-50E0-B94E-9D2C-9AF2FC6E5B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3" y="1626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Freeform 317">
              <a:extLst>
                <a:ext uri="{FF2B5EF4-FFF2-40B4-BE49-F238E27FC236}">
                  <a16:creationId xmlns:a16="http://schemas.microsoft.com/office/drawing/2014/main" id="{6555F8D3-E40B-5D40-B973-F9E71FAC9E0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66" y="1371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6" name="Group 292">
            <a:extLst>
              <a:ext uri="{FF2B5EF4-FFF2-40B4-BE49-F238E27FC236}">
                <a16:creationId xmlns:a16="http://schemas.microsoft.com/office/drawing/2014/main" id="{44798AD4-D7D3-2448-B77B-853C9FE61069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338835" y="4222551"/>
            <a:ext cx="222250" cy="858838"/>
            <a:chOff x="384" y="816"/>
            <a:chExt cx="140" cy="541"/>
          </a:xfrm>
        </p:grpSpPr>
        <p:sp>
          <p:nvSpPr>
            <p:cNvPr id="87" name="Line 293">
              <a:extLst>
                <a:ext uri="{FF2B5EF4-FFF2-40B4-BE49-F238E27FC236}">
                  <a16:creationId xmlns:a16="http://schemas.microsoft.com/office/drawing/2014/main" id="{58E47F2D-A835-C646-A343-54F73EE822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Line 294">
              <a:extLst>
                <a:ext uri="{FF2B5EF4-FFF2-40B4-BE49-F238E27FC236}">
                  <a16:creationId xmlns:a16="http://schemas.microsoft.com/office/drawing/2014/main" id="{B6365B35-C413-B54E-861A-588C74FD8B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Freeform 295">
              <a:extLst>
                <a:ext uri="{FF2B5EF4-FFF2-40B4-BE49-F238E27FC236}">
                  <a16:creationId xmlns:a16="http://schemas.microsoft.com/office/drawing/2014/main" id="{4A5E6F40-758F-214B-B635-94BEC5FF59C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5" name="Freeform 301">
            <a:extLst>
              <a:ext uri="{FF2B5EF4-FFF2-40B4-BE49-F238E27FC236}">
                <a16:creationId xmlns:a16="http://schemas.microsoft.com/office/drawing/2014/main" id="{17B9C9A5-29DE-7D40-AA10-38CC35714098}"/>
              </a:ext>
            </a:extLst>
          </p:cNvPr>
          <p:cNvSpPr>
            <a:spLocks/>
          </p:cNvSpPr>
          <p:nvPr/>
        </p:nvSpPr>
        <p:spPr bwMode="auto">
          <a:xfrm>
            <a:off x="461553" y="4680408"/>
            <a:ext cx="685916" cy="1386485"/>
          </a:xfrm>
          <a:custGeom>
            <a:avLst/>
            <a:gdLst>
              <a:gd name="T0" fmla="*/ 0 w 240"/>
              <a:gd name="T1" fmla="*/ 584528 h 840"/>
              <a:gd name="T2" fmla="*/ 505263720 w 240"/>
              <a:gd name="T3" fmla="*/ 1022536 h 840"/>
              <a:gd name="T4" fmla="*/ 505263720 w 240"/>
              <a:gd name="T5" fmla="*/ 145496 h 840"/>
              <a:gd name="T6" fmla="*/ 0 w 240"/>
              <a:gd name="T7" fmla="*/ 0 h 840"/>
              <a:gd name="T8" fmla="*/ 0 w 240"/>
              <a:gd name="T9" fmla="*/ 584528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0" name="Group 292">
            <a:extLst>
              <a:ext uri="{FF2B5EF4-FFF2-40B4-BE49-F238E27FC236}">
                <a16:creationId xmlns:a16="http://schemas.microsoft.com/office/drawing/2014/main" id="{BBB71F44-97CC-B246-8E7E-4CD0D5542DA5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46564" y="4871359"/>
            <a:ext cx="222250" cy="858838"/>
            <a:chOff x="384" y="816"/>
            <a:chExt cx="140" cy="541"/>
          </a:xfrm>
        </p:grpSpPr>
        <p:sp>
          <p:nvSpPr>
            <p:cNvPr id="91" name="Line 293">
              <a:extLst>
                <a:ext uri="{FF2B5EF4-FFF2-40B4-BE49-F238E27FC236}">
                  <a16:creationId xmlns:a16="http://schemas.microsoft.com/office/drawing/2014/main" id="{9534B75A-9BD1-8549-9AB3-6D3E639C01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Line 294">
              <a:extLst>
                <a:ext uri="{FF2B5EF4-FFF2-40B4-BE49-F238E27FC236}">
                  <a16:creationId xmlns:a16="http://schemas.microsoft.com/office/drawing/2014/main" id="{4CB982D4-A412-7048-87A2-9EAE64762B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Freeform 295">
              <a:extLst>
                <a:ext uri="{FF2B5EF4-FFF2-40B4-BE49-F238E27FC236}">
                  <a16:creationId xmlns:a16="http://schemas.microsoft.com/office/drawing/2014/main" id="{AB2054CA-4BBF-A14F-8888-FCB8590FB12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4" name="Group 314">
            <a:extLst>
              <a:ext uri="{FF2B5EF4-FFF2-40B4-BE49-F238E27FC236}">
                <a16:creationId xmlns:a16="http://schemas.microsoft.com/office/drawing/2014/main" id="{33EF4D4B-E008-C74A-B049-68775C370355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62141" y="5134456"/>
            <a:ext cx="222250" cy="858838"/>
            <a:chOff x="366" y="1371"/>
            <a:chExt cx="140" cy="541"/>
          </a:xfrm>
        </p:grpSpPr>
        <p:sp>
          <p:nvSpPr>
            <p:cNvPr id="95" name="Line 315">
              <a:extLst>
                <a:ext uri="{FF2B5EF4-FFF2-40B4-BE49-F238E27FC236}">
                  <a16:creationId xmlns:a16="http://schemas.microsoft.com/office/drawing/2014/main" id="{606B7A73-DA56-EA4B-BC62-D93A2100B0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02" y="1664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Line 316">
              <a:extLst>
                <a:ext uri="{FF2B5EF4-FFF2-40B4-BE49-F238E27FC236}">
                  <a16:creationId xmlns:a16="http://schemas.microsoft.com/office/drawing/2014/main" id="{013F1F9C-2BC2-6246-8876-46D331D783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3" y="1626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Freeform 317">
              <a:extLst>
                <a:ext uri="{FF2B5EF4-FFF2-40B4-BE49-F238E27FC236}">
                  <a16:creationId xmlns:a16="http://schemas.microsoft.com/office/drawing/2014/main" id="{97F32EF3-CAF9-DC4A-8B29-7ABD24C2E64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66" y="1371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6" name="Group 278">
            <a:extLst>
              <a:ext uri="{FF2B5EF4-FFF2-40B4-BE49-F238E27FC236}">
                <a16:creationId xmlns:a16="http://schemas.microsoft.com/office/drawing/2014/main" id="{8EC650A3-1040-1042-8E5C-74A6E3D7EA46}"/>
              </a:ext>
            </a:extLst>
          </p:cNvPr>
          <p:cNvGrpSpPr>
            <a:grpSpLocks/>
          </p:cNvGrpSpPr>
          <p:nvPr/>
        </p:nvGrpSpPr>
        <p:grpSpPr bwMode="auto">
          <a:xfrm>
            <a:off x="3195579" y="4651613"/>
            <a:ext cx="287338" cy="787400"/>
            <a:chOff x="2208" y="240"/>
            <a:chExt cx="181" cy="496"/>
          </a:xfrm>
        </p:grpSpPr>
        <p:sp>
          <p:nvSpPr>
            <p:cNvPr id="107" name="Line 279">
              <a:extLst>
                <a:ext uri="{FF2B5EF4-FFF2-40B4-BE49-F238E27FC236}">
                  <a16:creationId xmlns:a16="http://schemas.microsoft.com/office/drawing/2014/main" id="{0B4871FE-4056-BE43-BA77-E5EF238D5E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Line 280">
              <a:extLst>
                <a:ext uri="{FF2B5EF4-FFF2-40B4-BE49-F238E27FC236}">
                  <a16:creationId xmlns:a16="http://schemas.microsoft.com/office/drawing/2014/main" id="{85CFF250-E82C-904F-AF34-2C6D7672BC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" name="Freeform 281">
              <a:extLst>
                <a:ext uri="{FF2B5EF4-FFF2-40B4-BE49-F238E27FC236}">
                  <a16:creationId xmlns:a16="http://schemas.microsoft.com/office/drawing/2014/main" id="{ACFE7ACE-7781-4041-812F-2480FC714E11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" name="Freeform 282">
              <a:extLst>
                <a:ext uri="{FF2B5EF4-FFF2-40B4-BE49-F238E27FC236}">
                  <a16:creationId xmlns:a16="http://schemas.microsoft.com/office/drawing/2014/main" id="{A4D5E90F-EA4C-704D-AF41-01CDF80D1DC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24 h 264"/>
                <a:gd name="T4" fmla="*/ 21 w 56"/>
                <a:gd name="T5" fmla="*/ 224 h 264"/>
                <a:gd name="T6" fmla="*/ 56 w 56"/>
                <a:gd name="T7" fmla="*/ 178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2" name="Group 387">
            <a:extLst>
              <a:ext uri="{FF2B5EF4-FFF2-40B4-BE49-F238E27FC236}">
                <a16:creationId xmlns:a16="http://schemas.microsoft.com/office/drawing/2014/main" id="{B590E5C2-AB1E-734B-9266-32ECDF474982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3808661" y="3768302"/>
            <a:ext cx="228600" cy="862013"/>
            <a:chOff x="1680" y="768"/>
            <a:chExt cx="144" cy="543"/>
          </a:xfrm>
        </p:grpSpPr>
        <p:sp>
          <p:nvSpPr>
            <p:cNvPr id="113" name="Line 388">
              <a:extLst>
                <a:ext uri="{FF2B5EF4-FFF2-40B4-BE49-F238E27FC236}">
                  <a16:creationId xmlns:a16="http://schemas.microsoft.com/office/drawing/2014/main" id="{767B0BC7-FF74-C34F-81C3-3177B176FA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Line 389">
              <a:extLst>
                <a:ext uri="{FF2B5EF4-FFF2-40B4-BE49-F238E27FC236}">
                  <a16:creationId xmlns:a16="http://schemas.microsoft.com/office/drawing/2014/main" id="{6F06484F-FF1C-9B4E-BC3D-3717EDF42A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5" name="Group 390">
              <a:extLst>
                <a:ext uri="{FF2B5EF4-FFF2-40B4-BE49-F238E27FC236}">
                  <a16:creationId xmlns:a16="http://schemas.microsoft.com/office/drawing/2014/main" id="{B320D0DE-389F-D241-A00E-68663E0855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116" name="Freeform 391">
                <a:extLst>
                  <a:ext uri="{FF2B5EF4-FFF2-40B4-BE49-F238E27FC236}">
                    <a16:creationId xmlns:a16="http://schemas.microsoft.com/office/drawing/2014/main" id="{17D02B8B-D380-5B4D-A055-2ECAB79BC0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" name="Freeform 392">
                <a:extLst>
                  <a:ext uri="{FF2B5EF4-FFF2-40B4-BE49-F238E27FC236}">
                    <a16:creationId xmlns:a16="http://schemas.microsoft.com/office/drawing/2014/main" id="{25DE6CB2-B633-D54B-97D7-47D9730691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" name="Freeform 393">
                <a:extLst>
                  <a:ext uri="{FF2B5EF4-FFF2-40B4-BE49-F238E27FC236}">
                    <a16:creationId xmlns:a16="http://schemas.microsoft.com/office/drawing/2014/main" id="{414CDEFD-2F37-A640-8C75-084406BB97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19" name="Group 283">
            <a:extLst>
              <a:ext uri="{FF2B5EF4-FFF2-40B4-BE49-F238E27FC236}">
                <a16:creationId xmlns:a16="http://schemas.microsoft.com/office/drawing/2014/main" id="{EBD8BA66-19AC-6647-84DC-9FFF6B4A73D2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872839" y="4674084"/>
            <a:ext cx="287338" cy="787400"/>
            <a:chOff x="2208" y="240"/>
            <a:chExt cx="181" cy="496"/>
          </a:xfrm>
        </p:grpSpPr>
        <p:sp>
          <p:nvSpPr>
            <p:cNvPr id="120" name="Line 284">
              <a:extLst>
                <a:ext uri="{FF2B5EF4-FFF2-40B4-BE49-F238E27FC236}">
                  <a16:creationId xmlns:a16="http://schemas.microsoft.com/office/drawing/2014/main" id="{EDF686CB-33E3-0C47-BAF1-E96DBD3AC9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" name="Line 285">
              <a:extLst>
                <a:ext uri="{FF2B5EF4-FFF2-40B4-BE49-F238E27FC236}">
                  <a16:creationId xmlns:a16="http://schemas.microsoft.com/office/drawing/2014/main" id="{446DFB94-9F63-3D4A-89A8-B9E769D2F8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" name="Freeform 286">
              <a:extLst>
                <a:ext uri="{FF2B5EF4-FFF2-40B4-BE49-F238E27FC236}">
                  <a16:creationId xmlns:a16="http://schemas.microsoft.com/office/drawing/2014/main" id="{221C3BF0-CD64-4E48-AC2B-455F22A184F8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" name="Freeform 287">
              <a:extLst>
                <a:ext uri="{FF2B5EF4-FFF2-40B4-BE49-F238E27FC236}">
                  <a16:creationId xmlns:a16="http://schemas.microsoft.com/office/drawing/2014/main" id="{8BE36C47-652E-834A-B97A-3D12953E341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24 h 264"/>
                <a:gd name="T4" fmla="*/ 21 w 56"/>
                <a:gd name="T5" fmla="*/ 224 h 264"/>
                <a:gd name="T6" fmla="*/ 56 w 56"/>
                <a:gd name="T7" fmla="*/ 178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7" name="Freeform 300">
            <a:extLst>
              <a:ext uri="{FF2B5EF4-FFF2-40B4-BE49-F238E27FC236}">
                <a16:creationId xmlns:a16="http://schemas.microsoft.com/office/drawing/2014/main" id="{C7658DEE-E09C-5243-82A4-74C8CF315721}"/>
              </a:ext>
            </a:extLst>
          </p:cNvPr>
          <p:cNvSpPr>
            <a:spLocks/>
          </p:cNvSpPr>
          <p:nvPr/>
        </p:nvSpPr>
        <p:spPr bwMode="auto">
          <a:xfrm>
            <a:off x="3848445" y="5135239"/>
            <a:ext cx="71500" cy="1380426"/>
          </a:xfrm>
          <a:custGeom>
            <a:avLst/>
            <a:gdLst>
              <a:gd name="T0" fmla="*/ 104461 w 42"/>
              <a:gd name="T1" fmla="*/ 72045 h 916"/>
              <a:gd name="T2" fmla="*/ 0 w 42"/>
              <a:gd name="T3" fmla="*/ 137503 h 916"/>
              <a:gd name="T4" fmla="*/ 0 w 42"/>
              <a:gd name="T5" fmla="*/ 19061 h 916"/>
              <a:gd name="T6" fmla="*/ 104461 w 42"/>
              <a:gd name="T7" fmla="*/ 0 h 916"/>
              <a:gd name="T8" fmla="*/ 104461 w 42"/>
              <a:gd name="T9" fmla="*/ 72045 h 9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"/>
              <a:gd name="T16" fmla="*/ 0 h 916"/>
              <a:gd name="T17" fmla="*/ 42 w 42"/>
              <a:gd name="T18" fmla="*/ 916 h 91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" h="916">
                <a:moveTo>
                  <a:pt x="42" y="480"/>
                </a:moveTo>
                <a:lnTo>
                  <a:pt x="0" y="916"/>
                </a:lnTo>
                <a:lnTo>
                  <a:pt x="0" y="127"/>
                </a:lnTo>
                <a:lnTo>
                  <a:pt x="42" y="0"/>
                </a:lnTo>
                <a:lnTo>
                  <a:pt x="42" y="480"/>
                </a:lnTo>
                <a:close/>
              </a:path>
            </a:pathLst>
          </a:custGeom>
          <a:solidFill>
            <a:schemeClr val="accent1">
              <a:alpha val="2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28" name="Group 776">
            <a:extLst>
              <a:ext uri="{FF2B5EF4-FFF2-40B4-BE49-F238E27FC236}">
                <a16:creationId xmlns:a16="http://schemas.microsoft.com/office/drawing/2014/main" id="{F31C6C5A-AD38-D14A-8C43-6A0ADFE33301}"/>
              </a:ext>
            </a:extLst>
          </p:cNvPr>
          <p:cNvGrpSpPr>
            <a:grpSpLocks/>
          </p:cNvGrpSpPr>
          <p:nvPr/>
        </p:nvGrpSpPr>
        <p:grpSpPr bwMode="auto">
          <a:xfrm>
            <a:off x="4337869" y="3809633"/>
            <a:ext cx="590550" cy="1304926"/>
            <a:chOff x="288" y="4320"/>
            <a:chExt cx="372" cy="822"/>
          </a:xfrm>
        </p:grpSpPr>
        <p:sp>
          <p:nvSpPr>
            <p:cNvPr id="129" name="Text Box 777">
              <a:extLst>
                <a:ext uri="{FF2B5EF4-FFF2-40B4-BE49-F238E27FC236}">
                  <a16:creationId xmlns:a16="http://schemas.microsoft.com/office/drawing/2014/main" id="{BEE75465-8E70-8041-98AA-5585291253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0" y="4944"/>
              <a:ext cx="258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288" tIns="18288" rIns="18288" bIns="1828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900" b="1" dirty="0"/>
                <a:t>Max Trap</a:t>
              </a:r>
            </a:p>
          </p:txBody>
        </p:sp>
        <p:grpSp>
          <p:nvGrpSpPr>
            <p:cNvPr id="130" name="Group 778">
              <a:extLst>
                <a:ext uri="{FF2B5EF4-FFF2-40B4-BE49-F238E27FC236}">
                  <a16:creationId xmlns:a16="http://schemas.microsoft.com/office/drawing/2014/main" id="{99E99872-1C1E-0844-A6DF-48538653BDD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" y="4320"/>
              <a:ext cx="372" cy="622"/>
              <a:chOff x="942" y="3219"/>
              <a:chExt cx="372" cy="622"/>
            </a:xfrm>
          </p:grpSpPr>
          <p:grpSp>
            <p:nvGrpSpPr>
              <p:cNvPr id="131" name="Group 779">
                <a:extLst>
                  <a:ext uri="{FF2B5EF4-FFF2-40B4-BE49-F238E27FC236}">
                    <a16:creationId xmlns:a16="http://schemas.microsoft.com/office/drawing/2014/main" id="{10DAF87F-2599-AE4E-BED4-2A1B19557FC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42" y="3219"/>
                <a:ext cx="372" cy="585"/>
                <a:chOff x="768" y="3543"/>
                <a:chExt cx="372" cy="585"/>
              </a:xfrm>
            </p:grpSpPr>
            <p:grpSp>
              <p:nvGrpSpPr>
                <p:cNvPr id="139" name="Group 780">
                  <a:extLst>
                    <a:ext uri="{FF2B5EF4-FFF2-40B4-BE49-F238E27FC236}">
                      <a16:creationId xmlns:a16="http://schemas.microsoft.com/office/drawing/2014/main" id="{20F98BAE-EC28-724E-B083-A6EF2B019F5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68" y="3552"/>
                  <a:ext cx="210" cy="576"/>
                  <a:chOff x="768" y="3552"/>
                  <a:chExt cx="210" cy="576"/>
                </a:xfrm>
              </p:grpSpPr>
              <p:grpSp>
                <p:nvGrpSpPr>
                  <p:cNvPr id="141" name="Group 781">
                    <a:extLst>
                      <a:ext uri="{FF2B5EF4-FFF2-40B4-BE49-F238E27FC236}">
                        <a16:creationId xmlns:a16="http://schemas.microsoft.com/office/drawing/2014/main" id="{877FCA24-5BCC-B649-A59E-6437EDF3BC18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 flipH="1">
                    <a:off x="768" y="3829"/>
                    <a:ext cx="210" cy="299"/>
                    <a:chOff x="3273" y="4117"/>
                    <a:chExt cx="210" cy="299"/>
                  </a:xfrm>
                </p:grpSpPr>
                <p:sp>
                  <p:nvSpPr>
                    <p:cNvPr id="143" name="Freeform 782">
                      <a:extLst>
                        <a:ext uri="{FF2B5EF4-FFF2-40B4-BE49-F238E27FC236}">
                          <a16:creationId xmlns:a16="http://schemas.microsoft.com/office/drawing/2014/main" id="{72B98392-E70B-9241-9533-934510210AD0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273" y="4281"/>
                      <a:ext cx="210" cy="135"/>
                    </a:xfrm>
                    <a:custGeom>
                      <a:avLst/>
                      <a:gdLst>
                        <a:gd name="T0" fmla="*/ 66 w 210"/>
                        <a:gd name="T1" fmla="*/ 0 h 135"/>
                        <a:gd name="T2" fmla="*/ 210 w 210"/>
                        <a:gd name="T3" fmla="*/ 54 h 135"/>
                        <a:gd name="T4" fmla="*/ 132 w 210"/>
                        <a:gd name="T5" fmla="*/ 135 h 135"/>
                        <a:gd name="T6" fmla="*/ 0 w 210"/>
                        <a:gd name="T7" fmla="*/ 63 h 135"/>
                        <a:gd name="T8" fmla="*/ 66 w 210"/>
                        <a:gd name="T9" fmla="*/ 0 h 135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10"/>
                        <a:gd name="T16" fmla="*/ 0 h 135"/>
                        <a:gd name="T17" fmla="*/ 210 w 210"/>
                        <a:gd name="T18" fmla="*/ 135 h 135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10" h="135">
                          <a:moveTo>
                            <a:pt x="66" y="0"/>
                          </a:moveTo>
                          <a:lnTo>
                            <a:pt x="210" y="54"/>
                          </a:lnTo>
                          <a:lnTo>
                            <a:pt x="132" y="135"/>
                          </a:lnTo>
                          <a:lnTo>
                            <a:pt x="0" y="63"/>
                          </a:lnTo>
                          <a:lnTo>
                            <a:pt x="66" y="0"/>
                          </a:lnTo>
                          <a:close/>
                        </a:path>
                      </a:pathLst>
                    </a:custGeom>
                    <a:solidFill>
                      <a:schemeClr val="bg2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4" name="Line 783">
                      <a:extLst>
                        <a:ext uri="{FF2B5EF4-FFF2-40B4-BE49-F238E27FC236}">
                          <a16:creationId xmlns:a16="http://schemas.microsoft.com/office/drawing/2014/main" id="{FCA75A32-2B78-174A-BCF2-01B1EDE0ABDA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385" y="4117"/>
                      <a:ext cx="0" cy="241"/>
                    </a:xfrm>
                    <a:prstGeom prst="line">
                      <a:avLst/>
                    </a:prstGeom>
                    <a:noFill/>
                    <a:ln w="571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142" name="Freeform 784">
                    <a:extLst>
                      <a:ext uri="{FF2B5EF4-FFF2-40B4-BE49-F238E27FC236}">
                        <a16:creationId xmlns:a16="http://schemas.microsoft.com/office/drawing/2014/main" id="{7A7603A7-CDFF-0D4E-8CB0-C1431889C11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03" y="3552"/>
                    <a:ext cx="136" cy="354"/>
                  </a:xfrm>
                  <a:custGeom>
                    <a:avLst/>
                    <a:gdLst>
                      <a:gd name="T0" fmla="*/ 2 w 173"/>
                      <a:gd name="T1" fmla="*/ 8 h 375"/>
                      <a:gd name="T2" fmla="*/ 2 w 173"/>
                      <a:gd name="T3" fmla="*/ 0 h 375"/>
                      <a:gd name="T4" fmla="*/ 2 w 173"/>
                      <a:gd name="T5" fmla="*/ 22 h 375"/>
                      <a:gd name="T6" fmla="*/ 2 w 173"/>
                      <a:gd name="T7" fmla="*/ 23 h 375"/>
                      <a:gd name="T8" fmla="*/ 2 w 173"/>
                      <a:gd name="T9" fmla="*/ 28 h 375"/>
                      <a:gd name="T10" fmla="*/ 2 w 173"/>
                      <a:gd name="T11" fmla="*/ 88 h 375"/>
                      <a:gd name="T12" fmla="*/ 2 w 173"/>
                      <a:gd name="T13" fmla="*/ 109 h 375"/>
                      <a:gd name="T14" fmla="*/ 2 w 173"/>
                      <a:gd name="T15" fmla="*/ 119 h 375"/>
                      <a:gd name="T16" fmla="*/ 0 w 173"/>
                      <a:gd name="T17" fmla="*/ 100 h 375"/>
                      <a:gd name="T18" fmla="*/ 0 w 173"/>
                      <a:gd name="T19" fmla="*/ 40 h 375"/>
                      <a:gd name="T20" fmla="*/ 2 w 173"/>
                      <a:gd name="T21" fmla="*/ 30 h 375"/>
                      <a:gd name="T22" fmla="*/ 2 w 173"/>
                      <a:gd name="T23" fmla="*/ 26 h 375"/>
                      <a:gd name="T24" fmla="*/ 2 w 173"/>
                      <a:gd name="T25" fmla="*/ 8 h 37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73"/>
                      <a:gd name="T40" fmla="*/ 0 h 375"/>
                      <a:gd name="T41" fmla="*/ 173 w 173"/>
                      <a:gd name="T42" fmla="*/ 375 h 37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73" h="375">
                        <a:moveTo>
                          <a:pt x="63" y="15"/>
                        </a:moveTo>
                        <a:lnTo>
                          <a:pt x="126" y="0"/>
                        </a:lnTo>
                        <a:lnTo>
                          <a:pt x="126" y="67"/>
                        </a:lnTo>
                        <a:lnTo>
                          <a:pt x="151" y="71"/>
                        </a:lnTo>
                        <a:lnTo>
                          <a:pt x="173" y="88"/>
                        </a:lnTo>
                        <a:lnTo>
                          <a:pt x="173" y="279"/>
                        </a:lnTo>
                        <a:lnTo>
                          <a:pt x="148" y="343"/>
                        </a:lnTo>
                        <a:lnTo>
                          <a:pt x="40" y="375"/>
                        </a:lnTo>
                        <a:lnTo>
                          <a:pt x="0" y="318"/>
                        </a:lnTo>
                        <a:lnTo>
                          <a:pt x="0" y="127"/>
                        </a:lnTo>
                        <a:lnTo>
                          <a:pt x="29" y="96"/>
                        </a:lnTo>
                        <a:lnTo>
                          <a:pt x="61" y="85"/>
                        </a:lnTo>
                        <a:lnTo>
                          <a:pt x="62" y="15"/>
                        </a:lnTo>
                      </a:path>
                    </a:pathLst>
                  </a:custGeom>
                  <a:solidFill>
                    <a:srgbClr val="FFD2A5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40" name="Freeform 785">
                  <a:extLst>
                    <a:ext uri="{FF2B5EF4-FFF2-40B4-BE49-F238E27FC236}">
                      <a16:creationId xmlns:a16="http://schemas.microsoft.com/office/drawing/2014/main" id="{A48372AC-2BCB-9D4B-AB27-81BF42C1FFB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12" y="3543"/>
                  <a:ext cx="228" cy="249"/>
                </a:xfrm>
                <a:custGeom>
                  <a:avLst/>
                  <a:gdLst>
                    <a:gd name="T0" fmla="*/ 0 w 228"/>
                    <a:gd name="T1" fmla="*/ 12 h 249"/>
                    <a:gd name="T2" fmla="*/ 168 w 228"/>
                    <a:gd name="T3" fmla="*/ 39 h 249"/>
                    <a:gd name="T4" fmla="*/ 192 w 228"/>
                    <a:gd name="T5" fmla="*/ 249 h 249"/>
                    <a:gd name="T6" fmla="*/ 0 60000 65536"/>
                    <a:gd name="T7" fmla="*/ 0 60000 65536"/>
                    <a:gd name="T8" fmla="*/ 0 60000 65536"/>
                    <a:gd name="T9" fmla="*/ 0 w 228"/>
                    <a:gd name="T10" fmla="*/ 0 h 249"/>
                    <a:gd name="T11" fmla="*/ 228 w 228"/>
                    <a:gd name="T12" fmla="*/ 249 h 24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28" h="249">
                      <a:moveTo>
                        <a:pt x="0" y="12"/>
                      </a:moveTo>
                      <a:cubicBezTo>
                        <a:pt x="28" y="17"/>
                        <a:pt x="136" y="0"/>
                        <a:pt x="168" y="39"/>
                      </a:cubicBezTo>
                      <a:cubicBezTo>
                        <a:pt x="228" y="102"/>
                        <a:pt x="187" y="205"/>
                        <a:pt x="192" y="249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 type="stealth" w="med" len="med"/>
                  <a:tailEnd type="stealth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32" name="Group 786">
                <a:extLst>
                  <a:ext uri="{FF2B5EF4-FFF2-40B4-BE49-F238E27FC236}">
                    <a16:creationId xmlns:a16="http://schemas.microsoft.com/office/drawing/2014/main" id="{D7B2EC5C-B153-704C-8D2E-4E738B1EB8F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960" y="3300"/>
                <a:ext cx="140" cy="541"/>
                <a:chOff x="528" y="1344"/>
                <a:chExt cx="140" cy="541"/>
              </a:xfrm>
            </p:grpSpPr>
            <p:grpSp>
              <p:nvGrpSpPr>
                <p:cNvPr id="133" name="Group 787">
                  <a:extLst>
                    <a:ext uri="{FF2B5EF4-FFF2-40B4-BE49-F238E27FC236}">
                      <a16:creationId xmlns:a16="http://schemas.microsoft.com/office/drawing/2014/main" id="{12209447-8B1C-A94F-A6EB-B2B69574616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28" y="1344"/>
                  <a:ext cx="140" cy="541"/>
                  <a:chOff x="366" y="1371"/>
                  <a:chExt cx="140" cy="541"/>
                </a:xfrm>
              </p:grpSpPr>
              <p:sp>
                <p:nvSpPr>
                  <p:cNvPr id="136" name="Line 788">
                    <a:extLst>
                      <a:ext uri="{FF2B5EF4-FFF2-40B4-BE49-F238E27FC236}">
                        <a16:creationId xmlns:a16="http://schemas.microsoft.com/office/drawing/2014/main" id="{B5F53DCF-C4CC-7746-92F7-BC888CD42D5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502" y="1664"/>
                    <a:ext cx="0" cy="24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7" name="Line 789">
                    <a:extLst>
                      <a:ext uri="{FF2B5EF4-FFF2-40B4-BE49-F238E27FC236}">
                        <a16:creationId xmlns:a16="http://schemas.microsoft.com/office/drawing/2014/main" id="{011D34FD-2C54-1A4A-9644-B95E558EBC8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73" y="1626"/>
                    <a:ext cx="0" cy="24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8" name="Freeform 790">
                    <a:extLst>
                      <a:ext uri="{FF2B5EF4-FFF2-40B4-BE49-F238E27FC236}">
                        <a16:creationId xmlns:a16="http://schemas.microsoft.com/office/drawing/2014/main" id="{0489B09F-ACEB-2D4A-93E3-B86E84A24EB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366" y="1371"/>
                    <a:ext cx="140" cy="364"/>
                  </a:xfrm>
                  <a:custGeom>
                    <a:avLst/>
                    <a:gdLst>
                      <a:gd name="T0" fmla="*/ 2 w 173"/>
                      <a:gd name="T1" fmla="*/ 15 h 375"/>
                      <a:gd name="T2" fmla="*/ 2 w 173"/>
                      <a:gd name="T3" fmla="*/ 0 h 375"/>
                      <a:gd name="T4" fmla="*/ 2 w 173"/>
                      <a:gd name="T5" fmla="*/ 39 h 375"/>
                      <a:gd name="T6" fmla="*/ 2 w 173"/>
                      <a:gd name="T7" fmla="*/ 41 h 375"/>
                      <a:gd name="T8" fmla="*/ 2 w 173"/>
                      <a:gd name="T9" fmla="*/ 49 h 375"/>
                      <a:gd name="T10" fmla="*/ 2 w 173"/>
                      <a:gd name="T11" fmla="*/ 154 h 375"/>
                      <a:gd name="T12" fmla="*/ 2 w 173"/>
                      <a:gd name="T13" fmla="*/ 190 h 375"/>
                      <a:gd name="T14" fmla="*/ 2 w 173"/>
                      <a:gd name="T15" fmla="*/ 208 h 375"/>
                      <a:gd name="T16" fmla="*/ 0 w 173"/>
                      <a:gd name="T17" fmla="*/ 175 h 375"/>
                      <a:gd name="T18" fmla="*/ 0 w 173"/>
                      <a:gd name="T19" fmla="*/ 71 h 375"/>
                      <a:gd name="T20" fmla="*/ 2 w 173"/>
                      <a:gd name="T21" fmla="*/ 52 h 375"/>
                      <a:gd name="T22" fmla="*/ 2 w 173"/>
                      <a:gd name="T23" fmla="*/ 48 h 375"/>
                      <a:gd name="T24" fmla="*/ 2 w 173"/>
                      <a:gd name="T25" fmla="*/ 15 h 37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73"/>
                      <a:gd name="T40" fmla="*/ 0 h 375"/>
                      <a:gd name="T41" fmla="*/ 173 w 173"/>
                      <a:gd name="T42" fmla="*/ 375 h 37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73" h="375">
                        <a:moveTo>
                          <a:pt x="63" y="15"/>
                        </a:moveTo>
                        <a:lnTo>
                          <a:pt x="126" y="0"/>
                        </a:lnTo>
                        <a:lnTo>
                          <a:pt x="126" y="67"/>
                        </a:lnTo>
                        <a:lnTo>
                          <a:pt x="151" y="71"/>
                        </a:lnTo>
                        <a:lnTo>
                          <a:pt x="173" y="88"/>
                        </a:lnTo>
                        <a:lnTo>
                          <a:pt x="173" y="279"/>
                        </a:lnTo>
                        <a:lnTo>
                          <a:pt x="148" y="343"/>
                        </a:lnTo>
                        <a:lnTo>
                          <a:pt x="40" y="375"/>
                        </a:lnTo>
                        <a:lnTo>
                          <a:pt x="0" y="318"/>
                        </a:lnTo>
                        <a:lnTo>
                          <a:pt x="0" y="127"/>
                        </a:lnTo>
                        <a:lnTo>
                          <a:pt x="29" y="96"/>
                        </a:lnTo>
                        <a:lnTo>
                          <a:pt x="61" y="85"/>
                        </a:lnTo>
                        <a:lnTo>
                          <a:pt x="62" y="15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34" name="Line 791">
                  <a:extLst>
                    <a:ext uri="{FF2B5EF4-FFF2-40B4-BE49-F238E27FC236}">
                      <a16:creationId xmlns:a16="http://schemas.microsoft.com/office/drawing/2014/main" id="{7D6FB376-52B6-B749-B929-D2B422C7216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546" y="1461"/>
                  <a:ext cx="108" cy="20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5" name="Line 792">
                  <a:extLst>
                    <a:ext uri="{FF2B5EF4-FFF2-40B4-BE49-F238E27FC236}">
                      <a16:creationId xmlns:a16="http://schemas.microsoft.com/office/drawing/2014/main" id="{0C1226C0-007E-494E-9E43-E4C2848149C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46" y="1431"/>
                  <a:ext cx="93" cy="27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146" name="AutoShape 14">
            <a:extLst>
              <a:ext uri="{FF2B5EF4-FFF2-40B4-BE49-F238E27FC236}">
                <a16:creationId xmlns:a16="http://schemas.microsoft.com/office/drawing/2014/main" id="{552A4F7C-64BB-104C-9449-ABF0297EA0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6393" y="5106728"/>
            <a:ext cx="393700" cy="718724"/>
          </a:xfrm>
          <a:prstGeom prst="can">
            <a:avLst>
              <a:gd name="adj" fmla="val 41314"/>
            </a:avLst>
          </a:prstGeom>
          <a:solidFill>
            <a:srgbClr val="73D9F1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7" name="AutoShape 15">
            <a:extLst>
              <a:ext uri="{FF2B5EF4-FFF2-40B4-BE49-F238E27FC236}">
                <a16:creationId xmlns:a16="http://schemas.microsoft.com/office/drawing/2014/main" id="{4E46998D-8552-BF41-8750-ECDF70D54E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5963" y="4544378"/>
            <a:ext cx="393700" cy="718724"/>
          </a:xfrm>
          <a:prstGeom prst="can">
            <a:avLst>
              <a:gd name="adj" fmla="val 41314"/>
            </a:avLst>
          </a:prstGeom>
          <a:solidFill>
            <a:srgbClr val="73D9F1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148" name="Group 51">
            <a:extLst>
              <a:ext uri="{FF2B5EF4-FFF2-40B4-BE49-F238E27FC236}">
                <a16:creationId xmlns:a16="http://schemas.microsoft.com/office/drawing/2014/main" id="{F13D16D5-D39C-D147-B31A-11E3DA4D666B}"/>
              </a:ext>
            </a:extLst>
          </p:cNvPr>
          <p:cNvGrpSpPr>
            <a:grpSpLocks/>
          </p:cNvGrpSpPr>
          <p:nvPr/>
        </p:nvGrpSpPr>
        <p:grpSpPr bwMode="auto">
          <a:xfrm>
            <a:off x="4874220" y="3708033"/>
            <a:ext cx="141288" cy="460375"/>
            <a:chOff x="5403" y="3457"/>
            <a:chExt cx="209" cy="755"/>
          </a:xfrm>
        </p:grpSpPr>
        <p:sp>
          <p:nvSpPr>
            <p:cNvPr id="149" name="Oval 52">
              <a:extLst>
                <a:ext uri="{FF2B5EF4-FFF2-40B4-BE49-F238E27FC236}">
                  <a16:creationId xmlns:a16="http://schemas.microsoft.com/office/drawing/2014/main" id="{36E2BF0B-1310-364E-B4D9-32175012EE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0" name="Oval 53">
              <a:extLst>
                <a:ext uri="{FF2B5EF4-FFF2-40B4-BE49-F238E27FC236}">
                  <a16:creationId xmlns:a16="http://schemas.microsoft.com/office/drawing/2014/main" id="{BC8FDF6F-E966-9F44-AE69-071D744457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1" name="Freeform 54">
              <a:extLst>
                <a:ext uri="{FF2B5EF4-FFF2-40B4-BE49-F238E27FC236}">
                  <a16:creationId xmlns:a16="http://schemas.microsoft.com/office/drawing/2014/main" id="{31E7A1F6-74B5-2B48-8E6A-225EAEC6871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2" name="Rectangle 55">
              <a:extLst>
                <a:ext uri="{FF2B5EF4-FFF2-40B4-BE49-F238E27FC236}">
                  <a16:creationId xmlns:a16="http://schemas.microsoft.com/office/drawing/2014/main" id="{6E56530A-5CD1-7A4A-B81A-F6ABB12169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3" name="Rectangle 56">
              <a:extLst>
                <a:ext uri="{FF2B5EF4-FFF2-40B4-BE49-F238E27FC236}">
                  <a16:creationId xmlns:a16="http://schemas.microsoft.com/office/drawing/2014/main" id="{0BEFA373-0ACB-7844-BAC6-33485B6522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4" name="Rectangle 57">
              <a:extLst>
                <a:ext uri="{FF2B5EF4-FFF2-40B4-BE49-F238E27FC236}">
                  <a16:creationId xmlns:a16="http://schemas.microsoft.com/office/drawing/2014/main" id="{74593BC4-D0D0-7E4D-9DB7-42C6E6D808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5" name="Rectangle 58">
              <a:extLst>
                <a:ext uri="{FF2B5EF4-FFF2-40B4-BE49-F238E27FC236}">
                  <a16:creationId xmlns:a16="http://schemas.microsoft.com/office/drawing/2014/main" id="{FCC629A5-67E7-7842-9268-1F6B0FA01D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56" name="Group 51">
            <a:extLst>
              <a:ext uri="{FF2B5EF4-FFF2-40B4-BE49-F238E27FC236}">
                <a16:creationId xmlns:a16="http://schemas.microsoft.com/office/drawing/2014/main" id="{3C676326-2E1B-1C44-957C-F3B0591199A3}"/>
              </a:ext>
            </a:extLst>
          </p:cNvPr>
          <p:cNvGrpSpPr>
            <a:grpSpLocks/>
          </p:cNvGrpSpPr>
          <p:nvPr/>
        </p:nvGrpSpPr>
        <p:grpSpPr bwMode="auto">
          <a:xfrm>
            <a:off x="5181971" y="3741795"/>
            <a:ext cx="141288" cy="460375"/>
            <a:chOff x="5403" y="3457"/>
            <a:chExt cx="209" cy="755"/>
          </a:xfrm>
        </p:grpSpPr>
        <p:sp>
          <p:nvSpPr>
            <p:cNvPr id="157" name="Oval 52">
              <a:extLst>
                <a:ext uri="{FF2B5EF4-FFF2-40B4-BE49-F238E27FC236}">
                  <a16:creationId xmlns:a16="http://schemas.microsoft.com/office/drawing/2014/main" id="{D4456780-3E56-514B-98DF-52C27B5605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8" name="Oval 53">
              <a:extLst>
                <a:ext uri="{FF2B5EF4-FFF2-40B4-BE49-F238E27FC236}">
                  <a16:creationId xmlns:a16="http://schemas.microsoft.com/office/drawing/2014/main" id="{F04487FF-6E87-524E-BD6E-BED3D6DC06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9" name="Freeform 54">
              <a:extLst>
                <a:ext uri="{FF2B5EF4-FFF2-40B4-BE49-F238E27FC236}">
                  <a16:creationId xmlns:a16="http://schemas.microsoft.com/office/drawing/2014/main" id="{11CC0009-0E13-3949-9A04-A3B4051C78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0" name="Rectangle 55">
              <a:extLst>
                <a:ext uri="{FF2B5EF4-FFF2-40B4-BE49-F238E27FC236}">
                  <a16:creationId xmlns:a16="http://schemas.microsoft.com/office/drawing/2014/main" id="{A0362753-D014-7B42-A05C-80F7E76703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61" name="Rectangle 56">
              <a:extLst>
                <a:ext uri="{FF2B5EF4-FFF2-40B4-BE49-F238E27FC236}">
                  <a16:creationId xmlns:a16="http://schemas.microsoft.com/office/drawing/2014/main" id="{1EBB785B-1981-874C-BA10-486501727C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62" name="Rectangle 57">
              <a:extLst>
                <a:ext uri="{FF2B5EF4-FFF2-40B4-BE49-F238E27FC236}">
                  <a16:creationId xmlns:a16="http://schemas.microsoft.com/office/drawing/2014/main" id="{552DAAD4-DFB8-C24C-88D6-B228B0807D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63" name="Rectangle 58">
              <a:extLst>
                <a:ext uri="{FF2B5EF4-FFF2-40B4-BE49-F238E27FC236}">
                  <a16:creationId xmlns:a16="http://schemas.microsoft.com/office/drawing/2014/main" id="{4F7C692B-86E9-BE4E-BDFD-9FB83FC7D3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64" name="Group 29">
            <a:extLst>
              <a:ext uri="{FF2B5EF4-FFF2-40B4-BE49-F238E27FC236}">
                <a16:creationId xmlns:a16="http://schemas.microsoft.com/office/drawing/2014/main" id="{D8015B57-1111-8849-B136-3E899C7BE05F}"/>
              </a:ext>
            </a:extLst>
          </p:cNvPr>
          <p:cNvGrpSpPr>
            <a:grpSpLocks/>
          </p:cNvGrpSpPr>
          <p:nvPr/>
        </p:nvGrpSpPr>
        <p:grpSpPr bwMode="auto">
          <a:xfrm>
            <a:off x="5600957" y="3624558"/>
            <a:ext cx="287338" cy="790575"/>
            <a:chOff x="528" y="240"/>
            <a:chExt cx="181" cy="498"/>
          </a:xfrm>
        </p:grpSpPr>
        <p:sp>
          <p:nvSpPr>
            <p:cNvPr id="165" name="Line 30">
              <a:extLst>
                <a:ext uri="{FF2B5EF4-FFF2-40B4-BE49-F238E27FC236}">
                  <a16:creationId xmlns:a16="http://schemas.microsoft.com/office/drawing/2014/main" id="{B1867129-B1BD-AF46-A544-1F18FBEE1B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6" name="Line 31">
              <a:extLst>
                <a:ext uri="{FF2B5EF4-FFF2-40B4-BE49-F238E27FC236}">
                  <a16:creationId xmlns:a16="http://schemas.microsoft.com/office/drawing/2014/main" id="{52C17FB3-3799-9344-9FA4-7BA6CE31A6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7" name="Freeform 32">
              <a:extLst>
                <a:ext uri="{FF2B5EF4-FFF2-40B4-BE49-F238E27FC236}">
                  <a16:creationId xmlns:a16="http://schemas.microsoft.com/office/drawing/2014/main" id="{30479893-C22B-A14B-97DB-F71775F601F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8" name="Group 33">
            <a:extLst>
              <a:ext uri="{FF2B5EF4-FFF2-40B4-BE49-F238E27FC236}">
                <a16:creationId xmlns:a16="http://schemas.microsoft.com/office/drawing/2014/main" id="{BAEA2FE5-F172-C644-B5C1-78858944C58D}"/>
              </a:ext>
            </a:extLst>
          </p:cNvPr>
          <p:cNvGrpSpPr>
            <a:grpSpLocks/>
          </p:cNvGrpSpPr>
          <p:nvPr/>
        </p:nvGrpSpPr>
        <p:grpSpPr bwMode="auto">
          <a:xfrm>
            <a:off x="5621237" y="3863552"/>
            <a:ext cx="290513" cy="787400"/>
            <a:chOff x="2244" y="2118"/>
            <a:chExt cx="181" cy="499"/>
          </a:xfrm>
        </p:grpSpPr>
        <p:sp>
          <p:nvSpPr>
            <p:cNvPr id="169" name="Line 34">
              <a:extLst>
                <a:ext uri="{FF2B5EF4-FFF2-40B4-BE49-F238E27FC236}">
                  <a16:creationId xmlns:a16="http://schemas.microsoft.com/office/drawing/2014/main" id="{E0EB8767-95B2-8045-8C30-8CE4603B9F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1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0" name="Line 35">
              <a:extLst>
                <a:ext uri="{FF2B5EF4-FFF2-40B4-BE49-F238E27FC236}">
                  <a16:creationId xmlns:a16="http://schemas.microsoft.com/office/drawing/2014/main" id="{2391D7FD-9670-B849-BCF7-B213152C72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0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" name="Freeform 36">
              <a:extLst>
                <a:ext uri="{FF2B5EF4-FFF2-40B4-BE49-F238E27FC236}">
                  <a16:creationId xmlns:a16="http://schemas.microsoft.com/office/drawing/2014/main" id="{7ADD4BFB-35B9-3544-87A4-DF801B7AF0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4" y="2118"/>
              <a:ext cx="181" cy="333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72" name="Freeform 300">
            <a:extLst>
              <a:ext uri="{FF2B5EF4-FFF2-40B4-BE49-F238E27FC236}">
                <a16:creationId xmlns:a16="http://schemas.microsoft.com/office/drawing/2014/main" id="{BA848CBC-D105-3747-8FF7-FEF9B8B083A9}"/>
              </a:ext>
            </a:extLst>
          </p:cNvPr>
          <p:cNvSpPr>
            <a:spLocks/>
          </p:cNvSpPr>
          <p:nvPr/>
        </p:nvSpPr>
        <p:spPr bwMode="auto">
          <a:xfrm>
            <a:off x="4963812" y="6007623"/>
            <a:ext cx="71500" cy="1380426"/>
          </a:xfrm>
          <a:custGeom>
            <a:avLst/>
            <a:gdLst>
              <a:gd name="T0" fmla="*/ 104461 w 42"/>
              <a:gd name="T1" fmla="*/ 72045 h 916"/>
              <a:gd name="T2" fmla="*/ 0 w 42"/>
              <a:gd name="T3" fmla="*/ 137503 h 916"/>
              <a:gd name="T4" fmla="*/ 0 w 42"/>
              <a:gd name="T5" fmla="*/ 19061 h 916"/>
              <a:gd name="T6" fmla="*/ 104461 w 42"/>
              <a:gd name="T7" fmla="*/ 0 h 916"/>
              <a:gd name="T8" fmla="*/ 104461 w 42"/>
              <a:gd name="T9" fmla="*/ 72045 h 9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"/>
              <a:gd name="T16" fmla="*/ 0 h 916"/>
              <a:gd name="T17" fmla="*/ 42 w 42"/>
              <a:gd name="T18" fmla="*/ 916 h 91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" h="916">
                <a:moveTo>
                  <a:pt x="42" y="480"/>
                </a:moveTo>
                <a:lnTo>
                  <a:pt x="0" y="916"/>
                </a:lnTo>
                <a:lnTo>
                  <a:pt x="0" y="127"/>
                </a:lnTo>
                <a:lnTo>
                  <a:pt x="42" y="0"/>
                </a:lnTo>
                <a:lnTo>
                  <a:pt x="42" y="480"/>
                </a:lnTo>
                <a:close/>
              </a:path>
            </a:pathLst>
          </a:custGeom>
          <a:solidFill>
            <a:schemeClr val="accent1">
              <a:alpha val="2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3" name="AutoShape 14">
            <a:extLst>
              <a:ext uri="{FF2B5EF4-FFF2-40B4-BE49-F238E27FC236}">
                <a16:creationId xmlns:a16="http://schemas.microsoft.com/office/drawing/2014/main" id="{27003A3E-0FA4-E240-9E06-B52F0EAD2B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2476" y="5406961"/>
            <a:ext cx="393700" cy="718724"/>
          </a:xfrm>
          <a:prstGeom prst="can">
            <a:avLst>
              <a:gd name="adj" fmla="val 41314"/>
            </a:avLst>
          </a:prstGeom>
          <a:solidFill>
            <a:srgbClr val="73D9F1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174" name="Group 51">
            <a:extLst>
              <a:ext uri="{FF2B5EF4-FFF2-40B4-BE49-F238E27FC236}">
                <a16:creationId xmlns:a16="http://schemas.microsoft.com/office/drawing/2014/main" id="{16F56BB6-63CF-714F-AE8A-087511E69462}"/>
              </a:ext>
            </a:extLst>
          </p:cNvPr>
          <p:cNvGrpSpPr>
            <a:grpSpLocks/>
          </p:cNvGrpSpPr>
          <p:nvPr/>
        </p:nvGrpSpPr>
        <p:grpSpPr bwMode="auto">
          <a:xfrm>
            <a:off x="6111081" y="5536135"/>
            <a:ext cx="141288" cy="460375"/>
            <a:chOff x="5403" y="3457"/>
            <a:chExt cx="209" cy="755"/>
          </a:xfrm>
        </p:grpSpPr>
        <p:sp>
          <p:nvSpPr>
            <p:cNvPr id="175" name="Oval 52">
              <a:extLst>
                <a:ext uri="{FF2B5EF4-FFF2-40B4-BE49-F238E27FC236}">
                  <a16:creationId xmlns:a16="http://schemas.microsoft.com/office/drawing/2014/main" id="{AF5F6630-9C22-BD46-942F-2EC9A1D14D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76" name="Oval 53">
              <a:extLst>
                <a:ext uri="{FF2B5EF4-FFF2-40B4-BE49-F238E27FC236}">
                  <a16:creationId xmlns:a16="http://schemas.microsoft.com/office/drawing/2014/main" id="{057EE990-BB3E-554C-9765-1F52B2DF3E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77" name="Freeform 54">
              <a:extLst>
                <a:ext uri="{FF2B5EF4-FFF2-40B4-BE49-F238E27FC236}">
                  <a16:creationId xmlns:a16="http://schemas.microsoft.com/office/drawing/2014/main" id="{26473220-81D2-D24B-96B7-8405BFD9FD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8" name="Rectangle 55">
              <a:extLst>
                <a:ext uri="{FF2B5EF4-FFF2-40B4-BE49-F238E27FC236}">
                  <a16:creationId xmlns:a16="http://schemas.microsoft.com/office/drawing/2014/main" id="{802D5C83-B613-7C44-8D81-52C8D96547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79" name="Rectangle 56">
              <a:extLst>
                <a:ext uri="{FF2B5EF4-FFF2-40B4-BE49-F238E27FC236}">
                  <a16:creationId xmlns:a16="http://schemas.microsoft.com/office/drawing/2014/main" id="{3FD5EB8D-D54E-0646-95C4-3515280106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80" name="Rectangle 57">
              <a:extLst>
                <a:ext uri="{FF2B5EF4-FFF2-40B4-BE49-F238E27FC236}">
                  <a16:creationId xmlns:a16="http://schemas.microsoft.com/office/drawing/2014/main" id="{87651DF9-F229-E041-8AC0-B3D3A137E1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81" name="Rectangle 58">
              <a:extLst>
                <a:ext uri="{FF2B5EF4-FFF2-40B4-BE49-F238E27FC236}">
                  <a16:creationId xmlns:a16="http://schemas.microsoft.com/office/drawing/2014/main" id="{CD92E284-7D43-F045-B36B-4A90024A8B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82" name="Group 13">
            <a:extLst>
              <a:ext uri="{FF2B5EF4-FFF2-40B4-BE49-F238E27FC236}">
                <a16:creationId xmlns:a16="http://schemas.microsoft.com/office/drawing/2014/main" id="{02618022-063D-5749-8EF2-358BA9893831}"/>
              </a:ext>
            </a:extLst>
          </p:cNvPr>
          <p:cNvGrpSpPr>
            <a:grpSpLocks/>
          </p:cNvGrpSpPr>
          <p:nvPr/>
        </p:nvGrpSpPr>
        <p:grpSpPr bwMode="auto">
          <a:xfrm>
            <a:off x="6124659" y="5057357"/>
            <a:ext cx="393700" cy="1271588"/>
            <a:chOff x="2901" y="4325"/>
            <a:chExt cx="236" cy="690"/>
          </a:xfrm>
        </p:grpSpPr>
        <p:sp>
          <p:nvSpPr>
            <p:cNvPr id="183" name="AutoShape 14">
              <a:extLst>
                <a:ext uri="{FF2B5EF4-FFF2-40B4-BE49-F238E27FC236}">
                  <a16:creationId xmlns:a16="http://schemas.microsoft.com/office/drawing/2014/main" id="{C0DB303E-B4F7-884B-A599-6F175EB95A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1" y="46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84" name="AutoShape 15">
              <a:extLst>
                <a:ext uri="{FF2B5EF4-FFF2-40B4-BE49-F238E27FC236}">
                  <a16:creationId xmlns:a16="http://schemas.microsoft.com/office/drawing/2014/main" id="{2E405197-6306-7C46-8FE5-CC113B5F8E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1" y="43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85" name="Group 44">
            <a:extLst>
              <a:ext uri="{FF2B5EF4-FFF2-40B4-BE49-F238E27FC236}">
                <a16:creationId xmlns:a16="http://schemas.microsoft.com/office/drawing/2014/main" id="{425E1093-AA7F-3346-8118-F18F00306A7A}"/>
              </a:ext>
            </a:extLst>
          </p:cNvPr>
          <p:cNvGrpSpPr>
            <a:grpSpLocks/>
          </p:cNvGrpSpPr>
          <p:nvPr/>
        </p:nvGrpSpPr>
        <p:grpSpPr bwMode="auto">
          <a:xfrm>
            <a:off x="6546998" y="5398005"/>
            <a:ext cx="287338" cy="787400"/>
            <a:chOff x="1756" y="2113"/>
            <a:chExt cx="181" cy="499"/>
          </a:xfrm>
        </p:grpSpPr>
        <p:sp>
          <p:nvSpPr>
            <p:cNvPr id="186" name="Line 45">
              <a:extLst>
                <a:ext uri="{FF2B5EF4-FFF2-40B4-BE49-F238E27FC236}">
                  <a16:creationId xmlns:a16="http://schemas.microsoft.com/office/drawing/2014/main" id="{A4655F82-3EA8-1D42-9069-1A117689E7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7" name="Line 46">
              <a:extLst>
                <a:ext uri="{FF2B5EF4-FFF2-40B4-BE49-F238E27FC236}">
                  <a16:creationId xmlns:a16="http://schemas.microsoft.com/office/drawing/2014/main" id="{D3A5E2CC-3F02-C84D-B1F5-3A854B0B5E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88" name="Group 47">
              <a:extLst>
                <a:ext uri="{FF2B5EF4-FFF2-40B4-BE49-F238E27FC236}">
                  <a16:creationId xmlns:a16="http://schemas.microsoft.com/office/drawing/2014/main" id="{FF8CFC9D-8E63-3C48-AC53-D39BDCA304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189" name="Freeform 48">
                <a:extLst>
                  <a:ext uri="{FF2B5EF4-FFF2-40B4-BE49-F238E27FC236}">
                    <a16:creationId xmlns:a16="http://schemas.microsoft.com/office/drawing/2014/main" id="{961A1CF3-4B97-BE46-9584-57F376BA2C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0" name="Freeform 49">
                <a:extLst>
                  <a:ext uri="{FF2B5EF4-FFF2-40B4-BE49-F238E27FC236}">
                    <a16:creationId xmlns:a16="http://schemas.microsoft.com/office/drawing/2014/main" id="{5AD70999-3F44-B246-ADA9-10DC1B85E6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1" name="Freeform 50">
                <a:extLst>
                  <a:ext uri="{FF2B5EF4-FFF2-40B4-BE49-F238E27FC236}">
                    <a16:creationId xmlns:a16="http://schemas.microsoft.com/office/drawing/2014/main" id="{DCCB8E7B-06C7-804F-AC1C-9C3ABDCF48E3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DF053AB1-7F69-7F41-9D6D-04A27A717375}"/>
              </a:ext>
            </a:extLst>
          </p:cNvPr>
          <p:cNvCxnSpPr>
            <a:cxnSpLocks/>
          </p:cNvCxnSpPr>
          <p:nvPr/>
        </p:nvCxnSpPr>
        <p:spPr>
          <a:xfrm flipH="1">
            <a:off x="4874220" y="7996696"/>
            <a:ext cx="1999397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5C66979A-E139-854A-895E-1DB73DD2FF82}"/>
              </a:ext>
            </a:extLst>
          </p:cNvPr>
          <p:cNvCxnSpPr>
            <a:cxnSpLocks/>
          </p:cNvCxnSpPr>
          <p:nvPr/>
        </p:nvCxnSpPr>
        <p:spPr>
          <a:xfrm>
            <a:off x="6856751" y="7996696"/>
            <a:ext cx="5600" cy="618709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B9ABC7FA-15A7-9E47-9070-F028628A9D8F}"/>
              </a:ext>
            </a:extLst>
          </p:cNvPr>
          <p:cNvCxnSpPr>
            <a:cxnSpLocks/>
          </p:cNvCxnSpPr>
          <p:nvPr/>
        </p:nvCxnSpPr>
        <p:spPr>
          <a:xfrm>
            <a:off x="4842232" y="7388049"/>
            <a:ext cx="5600" cy="618709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ECB33548-9DFF-9748-BC41-5144D92B265D}"/>
              </a:ext>
            </a:extLst>
          </p:cNvPr>
          <p:cNvCxnSpPr>
            <a:cxnSpLocks/>
          </p:cNvCxnSpPr>
          <p:nvPr/>
        </p:nvCxnSpPr>
        <p:spPr>
          <a:xfrm>
            <a:off x="4326905" y="7388049"/>
            <a:ext cx="5600" cy="618709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8" name="Freeform 300">
            <a:extLst>
              <a:ext uri="{FF2B5EF4-FFF2-40B4-BE49-F238E27FC236}">
                <a16:creationId xmlns:a16="http://schemas.microsoft.com/office/drawing/2014/main" id="{C9B5DB90-9CFE-4543-B8FD-241393A22670}"/>
              </a:ext>
            </a:extLst>
          </p:cNvPr>
          <p:cNvSpPr>
            <a:spLocks/>
          </p:cNvSpPr>
          <p:nvPr/>
        </p:nvSpPr>
        <p:spPr bwMode="auto">
          <a:xfrm>
            <a:off x="3843388" y="6018863"/>
            <a:ext cx="71500" cy="1380426"/>
          </a:xfrm>
          <a:custGeom>
            <a:avLst/>
            <a:gdLst>
              <a:gd name="T0" fmla="*/ 104461 w 42"/>
              <a:gd name="T1" fmla="*/ 72045 h 916"/>
              <a:gd name="T2" fmla="*/ 0 w 42"/>
              <a:gd name="T3" fmla="*/ 137503 h 916"/>
              <a:gd name="T4" fmla="*/ 0 w 42"/>
              <a:gd name="T5" fmla="*/ 19061 h 916"/>
              <a:gd name="T6" fmla="*/ 104461 w 42"/>
              <a:gd name="T7" fmla="*/ 0 h 916"/>
              <a:gd name="T8" fmla="*/ 104461 w 42"/>
              <a:gd name="T9" fmla="*/ 72045 h 9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"/>
              <a:gd name="T16" fmla="*/ 0 h 916"/>
              <a:gd name="T17" fmla="*/ 42 w 42"/>
              <a:gd name="T18" fmla="*/ 916 h 91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" h="916">
                <a:moveTo>
                  <a:pt x="42" y="480"/>
                </a:moveTo>
                <a:lnTo>
                  <a:pt x="0" y="916"/>
                </a:lnTo>
                <a:lnTo>
                  <a:pt x="0" y="127"/>
                </a:lnTo>
                <a:lnTo>
                  <a:pt x="42" y="0"/>
                </a:lnTo>
                <a:lnTo>
                  <a:pt x="42" y="480"/>
                </a:lnTo>
                <a:close/>
              </a:path>
            </a:pathLst>
          </a:custGeom>
          <a:solidFill>
            <a:schemeClr val="accent1">
              <a:alpha val="2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9" name="Freeform 300">
            <a:extLst>
              <a:ext uri="{FF2B5EF4-FFF2-40B4-BE49-F238E27FC236}">
                <a16:creationId xmlns:a16="http://schemas.microsoft.com/office/drawing/2014/main" id="{CB6171AA-0BFA-CE4F-979D-1401C071E555}"/>
              </a:ext>
            </a:extLst>
          </p:cNvPr>
          <p:cNvSpPr>
            <a:spLocks/>
          </p:cNvSpPr>
          <p:nvPr/>
        </p:nvSpPr>
        <p:spPr bwMode="auto">
          <a:xfrm>
            <a:off x="4970572" y="5188426"/>
            <a:ext cx="71500" cy="1380426"/>
          </a:xfrm>
          <a:custGeom>
            <a:avLst/>
            <a:gdLst>
              <a:gd name="T0" fmla="*/ 104461 w 42"/>
              <a:gd name="T1" fmla="*/ 72045 h 916"/>
              <a:gd name="T2" fmla="*/ 0 w 42"/>
              <a:gd name="T3" fmla="*/ 137503 h 916"/>
              <a:gd name="T4" fmla="*/ 0 w 42"/>
              <a:gd name="T5" fmla="*/ 19061 h 916"/>
              <a:gd name="T6" fmla="*/ 104461 w 42"/>
              <a:gd name="T7" fmla="*/ 0 h 916"/>
              <a:gd name="T8" fmla="*/ 104461 w 42"/>
              <a:gd name="T9" fmla="*/ 72045 h 9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"/>
              <a:gd name="T16" fmla="*/ 0 h 916"/>
              <a:gd name="T17" fmla="*/ 42 w 42"/>
              <a:gd name="T18" fmla="*/ 916 h 91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" h="916">
                <a:moveTo>
                  <a:pt x="42" y="480"/>
                </a:moveTo>
                <a:lnTo>
                  <a:pt x="0" y="916"/>
                </a:lnTo>
                <a:lnTo>
                  <a:pt x="0" y="127"/>
                </a:lnTo>
                <a:lnTo>
                  <a:pt x="42" y="0"/>
                </a:lnTo>
                <a:lnTo>
                  <a:pt x="42" y="480"/>
                </a:lnTo>
                <a:close/>
              </a:path>
            </a:pathLst>
          </a:custGeom>
          <a:solidFill>
            <a:schemeClr val="accent1">
              <a:alpha val="2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1489</TotalTime>
  <Words>123</Words>
  <Application>Microsoft Macintosh PowerPoint</Application>
  <PresentationFormat>Custom</PresentationFormat>
  <Paragraphs>17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Marcel Englmaier</cp:lastModifiedBy>
  <cp:revision>174</cp:revision>
  <dcterms:created xsi:type="dcterms:W3CDTF">2002-08-21T12:11:08Z</dcterms:created>
  <dcterms:modified xsi:type="dcterms:W3CDTF">2021-04-14T21:24:06Z</dcterms:modified>
  <cp:category>Shooting</cp:category>
</cp:coreProperties>
</file>