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8"/>
    <p:restoredTop sz="93991" autoAdjust="0"/>
  </p:normalViewPr>
  <p:slideViewPr>
    <p:cSldViewPr>
      <p:cViewPr varScale="1">
        <p:scale>
          <a:sx n="130" d="100"/>
          <a:sy n="130" d="100"/>
        </p:scale>
        <p:origin x="3496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891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08DFF872-B969-47B8-B4CC-6EBA44FB2EF5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F15C553D-E3DF-4A37-BE2E-DA83CF656235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BAE87D15-3A27-41BF-A9C6-C0D5CD27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603AA4BC-2899-4FF6-B40C-04A2361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AC2B946F-C30E-47CA-A134-D7E0756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0750038-8762-46E8-886D-34E80EF9ED2B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4784719-2330-4FC5-A6F3-7F0D3B91FC5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EF261E5-105F-4B0F-8082-05AADE997D7E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5B8510A-1D84-4C3A-A163-17A5E24C82F2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9DB2271E-56E5-4AB9-A2DD-D64CA56D3D85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095" name="Group 1">
            <a:extLst>
              <a:ext uri="{FF2B5EF4-FFF2-40B4-BE49-F238E27FC236}">
                <a16:creationId xmlns:a16="http://schemas.microsoft.com/office/drawing/2014/main" id="{AB3817B7-4B2A-4BD3-BAFD-517B08986650}"/>
              </a:ext>
            </a:extLst>
          </p:cNvPr>
          <p:cNvGrpSpPr>
            <a:grpSpLocks/>
          </p:cNvGrpSpPr>
          <p:nvPr/>
        </p:nvGrpSpPr>
        <p:grpSpPr bwMode="auto">
          <a:xfrm>
            <a:off x="7607299" y="792163"/>
            <a:ext cx="2389188" cy="503237"/>
            <a:chOff x="8077200" y="1706087"/>
            <a:chExt cx="2388583" cy="503713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B538F8D6-D2E7-4363-8449-F48B8A16259C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F9F9985-7344-4E0A-886F-A65F042B7B2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5D838EA5-C709-4DAA-8854-7213C85D59E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43FD40C-E216-438C-8025-E4F7A497055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F005DD56-0585-4CA3-B5D8-8C0D0C4AD2B9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E427AA9-1A7A-42F9-A533-D6B5685E665B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0DBD1DFF-070E-4A58-B3CB-4650ACE2A4E5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893D9566-BFC8-468F-A5D5-674BD3D6B906}"/>
              </a:ext>
            </a:extLst>
          </p:cNvPr>
          <p:cNvGrpSpPr/>
          <p:nvPr/>
        </p:nvGrpSpPr>
        <p:grpSpPr>
          <a:xfrm>
            <a:off x="7910512" y="1728788"/>
            <a:ext cx="1290497" cy="644968"/>
            <a:chOff x="5255538" y="3733800"/>
            <a:chExt cx="1290497" cy="644968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843065A0-B72C-4B78-A1B7-FDF5EB49718D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1E688555-C22D-43C7-BBEB-F493AD51905C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3BD86D68-2F15-4A28-ABA7-8537D1002214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45515056-6B35-488C-8003-2D3F4782349F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3A8820BA-6F8B-419D-A2E3-750CDCF4E87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FFE2FDEE-1B35-4EF7-BE74-7A78AA5BAA64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68B31E08-EF74-4847-ADAE-992DFC245180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E2EFEEDB-4B31-4614-9D2D-F787D6DF5596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A5187A2E-FEFC-4ECF-9CE6-8014F5361843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9" name="Freeform 300"/>
          <p:cNvSpPr>
            <a:spLocks/>
          </p:cNvSpPr>
          <p:nvPr/>
        </p:nvSpPr>
        <p:spPr bwMode="auto">
          <a:xfrm>
            <a:off x="5764150" y="61096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Freeform 301"/>
          <p:cNvSpPr>
            <a:spLocks/>
          </p:cNvSpPr>
          <p:nvPr/>
        </p:nvSpPr>
        <p:spPr bwMode="auto">
          <a:xfrm flipH="1">
            <a:off x="4114800" y="5334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Freeform 302"/>
          <p:cNvSpPr>
            <a:spLocks/>
          </p:cNvSpPr>
          <p:nvPr/>
        </p:nvSpPr>
        <p:spPr bwMode="auto">
          <a:xfrm>
            <a:off x="4114800" y="730950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Freeform 303"/>
          <p:cNvSpPr>
            <a:spLocks/>
          </p:cNvSpPr>
          <p:nvPr/>
        </p:nvSpPr>
        <p:spPr bwMode="auto">
          <a:xfrm>
            <a:off x="4990979" y="75882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CC9B7F09-6EAB-4B9F-99A9-DDDCB49FF3AB}"/>
              </a:ext>
            </a:extLst>
          </p:cNvPr>
          <p:cNvGrpSpPr/>
          <p:nvPr/>
        </p:nvGrpSpPr>
        <p:grpSpPr>
          <a:xfrm>
            <a:off x="-1542723" y="957708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BAC88CC-8ACA-445A-9B11-22C63551423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44C0A3F-2EF4-4574-A1C6-702265F563C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611EDF-6448-4521-A976-17995F6B613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9151305-D3FB-4E46-84EA-7C86A43D8D4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719EEC9-AE03-48ED-AC37-C501BE6CAFC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1D208A5-F392-455B-98F3-C87D7BD3F60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9C7ACD6-9E76-4C37-A9BB-F0561433F8C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2629340-5B4F-4499-AC92-FA7E8A67588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892980B-A71D-4947-BF1C-42340DA748E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5B5DEBA-9CEA-4E0A-BEB1-90756310BC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20913C3-367A-447F-8DB0-E4E8D549064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E6221D0-D69D-40EA-B517-F53575C4364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F9007A8-332D-47F7-B4CB-1763A759ED0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9DF16F3-BF43-4B25-9DA6-211B44400CD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105C512-A414-4A84-81F5-258C98DA7EB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4441F51-D8AB-4AF6-AAE3-FFB1049399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3430EF5-D193-4648-8696-7E91CBD6056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9C3BD02-1155-4BCD-BD9F-D9AF5E6D004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B06BB95-4345-4F39-A0EC-E8D5CA44900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78887E6-3FA7-430F-809F-E5132F82DA3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D51816C-FC4C-45FD-99DC-9D2BAC642F6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3BC081DC-7DC2-4D3A-B826-B592735FBEF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C342049-1909-4E62-BB2B-DA12F7DA0AA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8B0ABA0-5DE4-42A9-8D2F-774DC743B1E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8CD9CF-A673-4426-91C4-D9918F11A3D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A0A6153-5507-4C0F-9A54-1F508957177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C2A662B-2A7A-4B5A-9805-3A7287DED93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3728237-18AC-437F-B96C-311BAE1C4BF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12DD766-3C4D-43EB-8302-7D282589EE2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6964B5B-B4C6-C742-BB00-3D07BEAF92F7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DBCBF554-B75C-B740-AFFB-1F8DFDCA1653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7CB50AB1-462C-0145-9B2B-96F7A5CE09F7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891EE0EE-0CC4-6347-A456-4705A5321960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41E8F30-A996-4249-84B4-5D22D1E267A7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C06D8DE9-20C2-7A4B-8566-AE6BB703B786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B3011CF-D69D-524F-9E52-CED017E0BBB9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61C03C2-FD2E-C949-891C-C8D1F6C7440F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A240C67-115B-8944-B1B7-99673B1B213B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Parallelogram 343">
              <a:extLst>
                <a:ext uri="{FF2B5EF4-FFF2-40B4-BE49-F238E27FC236}">
                  <a16:creationId xmlns:a16="http://schemas.microsoft.com/office/drawing/2014/main" id="{5273E050-6ECB-1244-B496-83EF44DB8CFB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207F100-C3E5-864E-9B38-79910439C4D3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6EDD927-12DB-AF44-8A12-879EF6DAF479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647EFFB-F029-E541-A838-B1A273D8C978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6D9BFC-FC35-DA4C-B413-532169EC9A2B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Parallelogram 348">
              <a:extLst>
                <a:ext uri="{FF2B5EF4-FFF2-40B4-BE49-F238E27FC236}">
                  <a16:creationId xmlns:a16="http://schemas.microsoft.com/office/drawing/2014/main" id="{4282790B-2741-1D44-975F-0E70DD3ED5D8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D278C07-F92D-B249-9636-DDC3A7721DBD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A0CC9AA-98D3-A342-B9A2-BA2C2494D2EF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640D77E-180C-BE49-B530-5A2DAE4877DE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E4361AFB-3BA7-5046-9B84-A517DFA1C5B7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9DD0AAC-D89C-7941-8262-563DF8AA5798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9C74FCE-B1E3-5C42-9705-01765100FFAA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6C49A5B-6C02-764A-83CA-7499E553D057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0D59CF45-26B7-4149-AD2D-8B13A1BA8CCB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289</Words>
  <Application>Microsoft Macintosh PowerPoint</Application>
  <PresentationFormat>Custom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2021-04-14T21:10:05Z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