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8" d="100"/>
          <a:sy n="118" d="100"/>
        </p:scale>
        <p:origin x="1038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05.02.2022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9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46133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Ignore The Man Behind The Curtain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barrel with wrists below belt. Firearm loaded and placed on barrel with muzzle pointed downrange and safeties on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4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F2023F-02A9-47D7-8F74-FF0A6767B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962400"/>
            <a:ext cx="4572000" cy="50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06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90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202</cp:revision>
  <dcterms:created xsi:type="dcterms:W3CDTF">2002-08-21T12:11:08Z</dcterms:created>
  <dcterms:modified xsi:type="dcterms:W3CDTF">2022-02-06T04:11:27Z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