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5"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DB750-54DD-4CAB-B518-63EDE821E32A}" v="20" dt="2021-11-28T21:57:5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2"/>
    <p:restoredTop sz="93994" autoAdjust="0"/>
  </p:normalViewPr>
  <p:slideViewPr>
    <p:cSldViewPr>
      <p:cViewPr varScale="1">
        <p:scale>
          <a:sx n="118" d="100"/>
          <a:sy n="118" d="100"/>
        </p:scale>
        <p:origin x="1038" y="1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aly Khozyainov" userId="cfac2edbbe764d31" providerId="LiveId" clId="{C56DB750-54DD-4CAB-B518-63EDE821E32A}"/>
    <pc:docChg chg="undo custSel addSld delSld modSld sldOrd">
      <pc:chgData name="Vitaly Khozyainov" userId="cfac2edbbe764d31" providerId="LiveId" clId="{C56DB750-54DD-4CAB-B518-63EDE821E32A}" dt="2021-11-28T22:00:13.307" v="757" actId="20577"/>
      <pc:docMkLst>
        <pc:docMk/>
      </pc:docMkLst>
      <pc:sldChg chg="addSp delSp modSp mod">
        <pc:chgData name="Vitaly Khozyainov" userId="cfac2edbbe764d31" providerId="LiveId" clId="{C56DB750-54DD-4CAB-B518-63EDE821E32A}" dt="2021-11-28T22:00:13.307" v="757" actId="20577"/>
        <pc:sldMkLst>
          <pc:docMk/>
          <pc:sldMk cId="3988030678" sldId="288"/>
        </pc:sldMkLst>
        <pc:spChg chg="del">
          <ac:chgData name="Vitaly Khozyainov" userId="cfac2edbbe764d31" providerId="LiveId" clId="{C56DB750-54DD-4CAB-B518-63EDE821E32A}" dt="2021-11-28T21:52:27.001" v="531" actId="478"/>
          <ac:spMkLst>
            <pc:docMk/>
            <pc:sldMk cId="3988030678" sldId="288"/>
            <ac:spMk id="5" creationId="{E8CFCFEF-A970-44DF-80D4-96841A4555B8}"/>
          </ac:spMkLst>
        </pc:spChg>
        <pc:spChg chg="del">
          <ac:chgData name="Vitaly Khozyainov" userId="cfac2edbbe764d31" providerId="LiveId" clId="{C56DB750-54DD-4CAB-B518-63EDE821E32A}" dt="2021-11-28T21:52:27.001" v="531" actId="478"/>
          <ac:spMkLst>
            <pc:docMk/>
            <pc:sldMk cId="3988030678" sldId="288"/>
            <ac:spMk id="6" creationId="{00F92D28-E066-4E19-90CC-A11E701B0223}"/>
          </ac:spMkLst>
        </pc:spChg>
        <pc:spChg chg="del">
          <ac:chgData name="Vitaly Khozyainov" userId="cfac2edbbe764d31" providerId="LiveId" clId="{C56DB750-54DD-4CAB-B518-63EDE821E32A}" dt="2021-11-28T21:52:27.001" v="531" actId="478"/>
          <ac:spMkLst>
            <pc:docMk/>
            <pc:sldMk cId="3988030678" sldId="288"/>
            <ac:spMk id="19" creationId="{927EBCBE-43FB-4F91-8696-2573A6752F13}"/>
          </ac:spMkLst>
        </pc:spChg>
        <pc:spChg chg="del">
          <ac:chgData name="Vitaly Khozyainov" userId="cfac2edbbe764d31" providerId="LiveId" clId="{C56DB750-54DD-4CAB-B518-63EDE821E32A}" dt="2021-11-28T21:52:27.001" v="531" actId="478"/>
          <ac:spMkLst>
            <pc:docMk/>
            <pc:sldMk cId="3988030678" sldId="288"/>
            <ac:spMk id="28" creationId="{AA77C749-16C6-4C0C-AB90-659EB8C5F358}"/>
          </ac:spMkLst>
        </pc:spChg>
        <pc:spChg chg="del">
          <ac:chgData name="Vitaly Khozyainov" userId="cfac2edbbe764d31" providerId="LiveId" clId="{C56DB750-54DD-4CAB-B518-63EDE821E32A}" dt="2021-11-28T21:52:27.001" v="531" actId="478"/>
          <ac:spMkLst>
            <pc:docMk/>
            <pc:sldMk cId="3988030678" sldId="288"/>
            <ac:spMk id="29" creationId="{AA444BFB-F4CC-440D-AFA2-3322CBF48886}"/>
          </ac:spMkLst>
        </pc:spChg>
        <pc:spChg chg="del">
          <ac:chgData name="Vitaly Khozyainov" userId="cfac2edbbe764d31" providerId="LiveId" clId="{C56DB750-54DD-4CAB-B518-63EDE821E32A}" dt="2021-11-28T21:52:27.001" v="531" actId="478"/>
          <ac:spMkLst>
            <pc:docMk/>
            <pc:sldMk cId="3988030678" sldId="288"/>
            <ac:spMk id="30" creationId="{A95516F6-6F63-48CF-BF34-F3E0AA577BDC}"/>
          </ac:spMkLst>
        </pc:spChg>
        <pc:spChg chg="del">
          <ac:chgData name="Vitaly Khozyainov" userId="cfac2edbbe764d31" providerId="LiveId" clId="{C56DB750-54DD-4CAB-B518-63EDE821E32A}" dt="2021-11-28T21:52:27.001" v="531" actId="478"/>
          <ac:spMkLst>
            <pc:docMk/>
            <pc:sldMk cId="3988030678" sldId="288"/>
            <ac:spMk id="31" creationId="{5E3BF47C-E13B-40A5-8D12-D978D0EA9CD3}"/>
          </ac:spMkLst>
        </pc:spChg>
        <pc:spChg chg="del">
          <ac:chgData name="Vitaly Khozyainov" userId="cfac2edbbe764d31" providerId="LiveId" clId="{C56DB750-54DD-4CAB-B518-63EDE821E32A}" dt="2021-11-28T21:52:27.001" v="531" actId="478"/>
          <ac:spMkLst>
            <pc:docMk/>
            <pc:sldMk cId="3988030678" sldId="288"/>
            <ac:spMk id="32" creationId="{7DB5A6A0-112B-481A-BA7B-09087685E56A}"/>
          </ac:spMkLst>
        </pc:spChg>
        <pc:spChg chg="mod">
          <ac:chgData name="Vitaly Khozyainov" userId="cfac2edbbe764d31" providerId="LiveId" clId="{C56DB750-54DD-4CAB-B518-63EDE821E32A}" dt="2021-11-28T21:53:03.158" v="535"/>
          <ac:spMkLst>
            <pc:docMk/>
            <pc:sldMk cId="3988030678" sldId="288"/>
            <ac:spMk id="107" creationId="{886BE196-161A-4371-B6F2-0DC0D402212E}"/>
          </ac:spMkLst>
        </pc:spChg>
        <pc:spChg chg="mod">
          <ac:chgData name="Vitaly Khozyainov" userId="cfac2edbbe764d31" providerId="LiveId" clId="{C56DB750-54DD-4CAB-B518-63EDE821E32A}" dt="2021-11-28T21:53:03.158" v="535"/>
          <ac:spMkLst>
            <pc:docMk/>
            <pc:sldMk cId="3988030678" sldId="288"/>
            <ac:spMk id="108" creationId="{5684F2E3-C551-48BD-8C43-80360BCF61D8}"/>
          </ac:spMkLst>
        </pc:spChg>
        <pc:spChg chg="mod">
          <ac:chgData name="Vitaly Khozyainov" userId="cfac2edbbe764d31" providerId="LiveId" clId="{C56DB750-54DD-4CAB-B518-63EDE821E32A}" dt="2021-11-28T21:53:03.158" v="535"/>
          <ac:spMkLst>
            <pc:docMk/>
            <pc:sldMk cId="3988030678" sldId="288"/>
            <ac:spMk id="110" creationId="{935C2FAE-A5F9-428B-863F-A33936E819C0}"/>
          </ac:spMkLst>
        </pc:spChg>
        <pc:spChg chg="mod">
          <ac:chgData name="Vitaly Khozyainov" userId="cfac2edbbe764d31" providerId="LiveId" clId="{C56DB750-54DD-4CAB-B518-63EDE821E32A}" dt="2021-11-28T21:53:03.158" v="535"/>
          <ac:spMkLst>
            <pc:docMk/>
            <pc:sldMk cId="3988030678" sldId="288"/>
            <ac:spMk id="111" creationId="{1971C63A-9C02-49EF-B6D0-C62A7E1612B0}"/>
          </ac:spMkLst>
        </pc:spChg>
        <pc:spChg chg="mod">
          <ac:chgData name="Vitaly Khozyainov" userId="cfac2edbbe764d31" providerId="LiveId" clId="{C56DB750-54DD-4CAB-B518-63EDE821E32A}" dt="2021-11-28T21:53:03.158" v="535"/>
          <ac:spMkLst>
            <pc:docMk/>
            <pc:sldMk cId="3988030678" sldId="288"/>
            <ac:spMk id="113" creationId="{6A59528B-D590-4B7A-99A9-E6375777BBC7}"/>
          </ac:spMkLst>
        </pc:spChg>
        <pc:spChg chg="mod">
          <ac:chgData name="Vitaly Khozyainov" userId="cfac2edbbe764d31" providerId="LiveId" clId="{C56DB750-54DD-4CAB-B518-63EDE821E32A}" dt="2021-11-28T21:53:03.158" v="535"/>
          <ac:spMkLst>
            <pc:docMk/>
            <pc:sldMk cId="3988030678" sldId="288"/>
            <ac:spMk id="114" creationId="{019828E5-9FD7-4AC0-BB70-43D5A2E65929}"/>
          </ac:spMkLst>
        </pc:spChg>
        <pc:spChg chg="mod">
          <ac:chgData name="Vitaly Khozyainov" userId="cfac2edbbe764d31" providerId="LiveId" clId="{C56DB750-54DD-4CAB-B518-63EDE821E32A}" dt="2021-11-28T21:53:03.158" v="535"/>
          <ac:spMkLst>
            <pc:docMk/>
            <pc:sldMk cId="3988030678" sldId="288"/>
            <ac:spMk id="116" creationId="{FEACBA7D-AA06-4A5F-8052-D21CD08D5852}"/>
          </ac:spMkLst>
        </pc:spChg>
        <pc:spChg chg="del">
          <ac:chgData name="Vitaly Khozyainov" userId="cfac2edbbe764d31" providerId="LiveId" clId="{C56DB750-54DD-4CAB-B518-63EDE821E32A}" dt="2021-11-28T21:52:27.001" v="531" actId="478"/>
          <ac:spMkLst>
            <pc:docMk/>
            <pc:sldMk cId="3988030678" sldId="288"/>
            <ac:spMk id="150" creationId="{804060B8-719E-2043-B03C-A391A24CBEBB}"/>
          </ac:spMkLst>
        </pc:spChg>
        <pc:spChg chg="del">
          <ac:chgData name="Vitaly Khozyainov" userId="cfac2edbbe764d31" providerId="LiveId" clId="{C56DB750-54DD-4CAB-B518-63EDE821E32A}" dt="2021-11-28T21:52:27.001" v="531" actId="478"/>
          <ac:spMkLst>
            <pc:docMk/>
            <pc:sldMk cId="3988030678" sldId="288"/>
            <ac:spMk id="151" creationId="{A7D02F3D-53D1-2144-9C67-92299A347A72}"/>
          </ac:spMkLst>
        </pc:spChg>
        <pc:spChg chg="mod">
          <ac:chgData name="Vitaly Khozyainov" userId="cfac2edbbe764d31" providerId="LiveId" clId="{C56DB750-54DD-4CAB-B518-63EDE821E32A}" dt="2021-11-28T21:53:03.158" v="535"/>
          <ac:spMkLst>
            <pc:docMk/>
            <pc:sldMk cId="3988030678" sldId="288"/>
            <ac:spMk id="152" creationId="{6E2C3A35-BE6D-423C-BEDC-CDD2B2AFFCCC}"/>
          </ac:spMkLst>
        </pc:spChg>
        <pc:spChg chg="mod">
          <ac:chgData name="Vitaly Khozyainov" userId="cfac2edbbe764d31" providerId="LiveId" clId="{C56DB750-54DD-4CAB-B518-63EDE821E32A}" dt="2021-11-28T21:53:03.158" v="535"/>
          <ac:spMkLst>
            <pc:docMk/>
            <pc:sldMk cId="3988030678" sldId="288"/>
            <ac:spMk id="154" creationId="{11DF6A2A-8CAC-4442-93A9-3008C0CC3448}"/>
          </ac:spMkLst>
        </pc:spChg>
        <pc:spChg chg="mod">
          <ac:chgData name="Vitaly Khozyainov" userId="cfac2edbbe764d31" providerId="LiveId" clId="{C56DB750-54DD-4CAB-B518-63EDE821E32A}" dt="2021-11-28T21:53:03.158" v="535"/>
          <ac:spMkLst>
            <pc:docMk/>
            <pc:sldMk cId="3988030678" sldId="288"/>
            <ac:spMk id="155" creationId="{FCE6F0DA-F1AC-4BAB-95CD-3753D744E6F9}"/>
          </ac:spMkLst>
        </pc:spChg>
        <pc:spChg chg="mod">
          <ac:chgData name="Vitaly Khozyainov" userId="cfac2edbbe764d31" providerId="LiveId" clId="{C56DB750-54DD-4CAB-B518-63EDE821E32A}" dt="2021-11-28T21:53:03.158" v="535"/>
          <ac:spMkLst>
            <pc:docMk/>
            <pc:sldMk cId="3988030678" sldId="288"/>
            <ac:spMk id="157" creationId="{25D59B85-C12C-4CB6-8820-82B8F6468B19}"/>
          </ac:spMkLst>
        </pc:spChg>
        <pc:spChg chg="mod">
          <ac:chgData name="Vitaly Khozyainov" userId="cfac2edbbe764d31" providerId="LiveId" clId="{C56DB750-54DD-4CAB-B518-63EDE821E32A}" dt="2021-11-28T21:53:03.158" v="535"/>
          <ac:spMkLst>
            <pc:docMk/>
            <pc:sldMk cId="3988030678" sldId="288"/>
            <ac:spMk id="158" creationId="{6A16D755-75C1-45DE-A8A8-2D0A870C7687}"/>
          </ac:spMkLst>
        </pc:spChg>
        <pc:spChg chg="add mod">
          <ac:chgData name="Vitaly Khozyainov" userId="cfac2edbbe764d31" providerId="LiveId" clId="{C56DB750-54DD-4CAB-B518-63EDE821E32A}" dt="2021-11-28T21:55:26.307" v="558" actId="14100"/>
          <ac:spMkLst>
            <pc:docMk/>
            <pc:sldMk cId="3988030678" sldId="288"/>
            <ac:spMk id="159" creationId="{D1DFED51-0382-4691-A614-1E4F9C545042}"/>
          </ac:spMkLst>
        </pc:spChg>
        <pc:spChg chg="add mod">
          <ac:chgData name="Vitaly Khozyainov" userId="cfac2edbbe764d31" providerId="LiveId" clId="{C56DB750-54DD-4CAB-B518-63EDE821E32A}" dt="2021-11-28T21:57:08.960" v="570" actId="1076"/>
          <ac:spMkLst>
            <pc:docMk/>
            <pc:sldMk cId="3988030678" sldId="288"/>
            <ac:spMk id="160" creationId="{17C057C2-BE57-4ABD-B4D1-30178F71BCC6}"/>
          </ac:spMkLst>
        </pc:spChg>
        <pc:spChg chg="add mod">
          <ac:chgData name="Vitaly Khozyainov" userId="cfac2edbbe764d31" providerId="LiveId" clId="{C56DB750-54DD-4CAB-B518-63EDE821E32A}" dt="2021-11-28T21:57:20.895" v="580" actId="1076"/>
          <ac:spMkLst>
            <pc:docMk/>
            <pc:sldMk cId="3988030678" sldId="288"/>
            <ac:spMk id="161" creationId="{F11ECE78-F1F6-4E1A-9934-7732D7450128}"/>
          </ac:spMkLst>
        </pc:spChg>
        <pc:spChg chg="add mod">
          <ac:chgData name="Vitaly Khozyainov" userId="cfac2edbbe764d31" providerId="LiveId" clId="{C56DB750-54DD-4CAB-B518-63EDE821E32A}" dt="2021-11-28T21:57:05.791" v="569" actId="1076"/>
          <ac:spMkLst>
            <pc:docMk/>
            <pc:sldMk cId="3988030678" sldId="288"/>
            <ac:spMk id="162" creationId="{07BF3D9D-29DA-49AB-A444-AB0A0E5B098D}"/>
          </ac:spMkLst>
        </pc:spChg>
        <pc:spChg chg="mod">
          <ac:chgData name="Vitaly Khozyainov" userId="cfac2edbbe764d31" providerId="LiveId" clId="{C56DB750-54DD-4CAB-B518-63EDE821E32A}" dt="2021-11-28T21:54:28.670" v="545"/>
          <ac:spMkLst>
            <pc:docMk/>
            <pc:sldMk cId="3988030678" sldId="288"/>
            <ac:spMk id="164" creationId="{42FA3F57-8A07-49F8-9B46-EB0F8ABA81E8}"/>
          </ac:spMkLst>
        </pc:spChg>
        <pc:spChg chg="mod">
          <ac:chgData name="Vitaly Khozyainov" userId="cfac2edbbe764d31" providerId="LiveId" clId="{C56DB750-54DD-4CAB-B518-63EDE821E32A}" dt="2021-11-28T21:54:28.670" v="545"/>
          <ac:spMkLst>
            <pc:docMk/>
            <pc:sldMk cId="3988030678" sldId="288"/>
            <ac:spMk id="165" creationId="{3A6B341B-979A-428B-BB50-E0C40F37E10D}"/>
          </ac:spMkLst>
        </pc:spChg>
        <pc:spChg chg="mod">
          <ac:chgData name="Vitaly Khozyainov" userId="cfac2edbbe764d31" providerId="LiveId" clId="{C56DB750-54DD-4CAB-B518-63EDE821E32A}" dt="2021-11-28T21:54:28.670" v="545"/>
          <ac:spMkLst>
            <pc:docMk/>
            <pc:sldMk cId="3988030678" sldId="288"/>
            <ac:spMk id="166" creationId="{D7345FF7-7113-477A-917A-98C44CE5845B}"/>
          </ac:spMkLst>
        </pc:spChg>
        <pc:spChg chg="mod">
          <ac:chgData name="Vitaly Khozyainov" userId="cfac2edbbe764d31" providerId="LiveId" clId="{C56DB750-54DD-4CAB-B518-63EDE821E32A}" dt="2021-11-28T21:54:34.054" v="547"/>
          <ac:spMkLst>
            <pc:docMk/>
            <pc:sldMk cId="3988030678" sldId="288"/>
            <ac:spMk id="168" creationId="{F3C9FED2-F2FE-48B3-A690-C2A28924FB1E}"/>
          </ac:spMkLst>
        </pc:spChg>
        <pc:spChg chg="mod">
          <ac:chgData name="Vitaly Khozyainov" userId="cfac2edbbe764d31" providerId="LiveId" clId="{C56DB750-54DD-4CAB-B518-63EDE821E32A}" dt="2021-11-28T21:54:34.054" v="547"/>
          <ac:spMkLst>
            <pc:docMk/>
            <pc:sldMk cId="3988030678" sldId="288"/>
            <ac:spMk id="169" creationId="{23FC5D7A-B431-4EA8-B2C6-D453DA4730DF}"/>
          </ac:spMkLst>
        </pc:spChg>
        <pc:spChg chg="mod">
          <ac:chgData name="Vitaly Khozyainov" userId="cfac2edbbe764d31" providerId="LiveId" clId="{C56DB750-54DD-4CAB-B518-63EDE821E32A}" dt="2021-11-28T21:54:34.054" v="547"/>
          <ac:spMkLst>
            <pc:docMk/>
            <pc:sldMk cId="3988030678" sldId="288"/>
            <ac:spMk id="170" creationId="{0357D705-40F3-437B-8B43-AD28957034EF}"/>
          </ac:spMkLst>
        </pc:spChg>
        <pc:spChg chg="mod">
          <ac:chgData name="Vitaly Khozyainov" userId="cfac2edbbe764d31" providerId="LiveId" clId="{C56DB750-54DD-4CAB-B518-63EDE821E32A}" dt="2021-11-28T21:54:34.512" v="548"/>
          <ac:spMkLst>
            <pc:docMk/>
            <pc:sldMk cId="3988030678" sldId="288"/>
            <ac:spMk id="172" creationId="{8DD4403E-8A80-4077-9B7D-0AEF0F3CA834}"/>
          </ac:spMkLst>
        </pc:spChg>
        <pc:spChg chg="mod">
          <ac:chgData name="Vitaly Khozyainov" userId="cfac2edbbe764d31" providerId="LiveId" clId="{C56DB750-54DD-4CAB-B518-63EDE821E32A}" dt="2021-11-28T21:54:34.512" v="548"/>
          <ac:spMkLst>
            <pc:docMk/>
            <pc:sldMk cId="3988030678" sldId="288"/>
            <ac:spMk id="173" creationId="{33574025-BB2C-43CC-AFB3-81A70033FB13}"/>
          </ac:spMkLst>
        </pc:spChg>
        <pc:spChg chg="mod">
          <ac:chgData name="Vitaly Khozyainov" userId="cfac2edbbe764d31" providerId="LiveId" clId="{C56DB750-54DD-4CAB-B518-63EDE821E32A}" dt="2021-11-28T21:54:34.512" v="548"/>
          <ac:spMkLst>
            <pc:docMk/>
            <pc:sldMk cId="3988030678" sldId="288"/>
            <ac:spMk id="174" creationId="{BE9FFE10-78F5-4930-8DAD-EE09BBB0AE00}"/>
          </ac:spMkLst>
        </pc:spChg>
        <pc:spChg chg="add mod">
          <ac:chgData name="Vitaly Khozyainov" userId="cfac2edbbe764d31" providerId="LiveId" clId="{C56DB750-54DD-4CAB-B518-63EDE821E32A}" dt="2021-11-28T21:55:41.935" v="561" actId="1076"/>
          <ac:spMkLst>
            <pc:docMk/>
            <pc:sldMk cId="3988030678" sldId="288"/>
            <ac:spMk id="175" creationId="{5619829A-7C12-4954-A38B-2D1D6BC78891}"/>
          </ac:spMkLst>
        </pc:spChg>
        <pc:spChg chg="add mod">
          <ac:chgData name="Vitaly Khozyainov" userId="cfac2edbbe764d31" providerId="LiveId" clId="{C56DB750-54DD-4CAB-B518-63EDE821E32A}" dt="2021-11-28T21:55:39.093" v="560" actId="1076"/>
          <ac:spMkLst>
            <pc:docMk/>
            <pc:sldMk cId="3988030678" sldId="288"/>
            <ac:spMk id="176" creationId="{6F92CEB7-76EC-48FA-A11B-E68D99580BE3}"/>
          </ac:spMkLst>
        </pc:spChg>
        <pc:grpChg chg="mod">
          <ac:chgData name="Vitaly Khozyainov" userId="cfac2edbbe764d31" providerId="LiveId" clId="{C56DB750-54DD-4CAB-B518-63EDE821E32A}" dt="2021-11-28T21:56:51.677" v="566" actId="1076"/>
          <ac:grpSpMkLst>
            <pc:docMk/>
            <pc:sldMk cId="3988030678" sldId="288"/>
            <ac:grpSpMk id="47" creationId="{AF969308-7D46-4DB9-BEEA-20816E324E23}"/>
          </ac:grpSpMkLst>
        </pc:grpChg>
        <pc:grpChg chg="del">
          <ac:chgData name="Vitaly Khozyainov" userId="cfac2edbbe764d31" providerId="LiveId" clId="{C56DB750-54DD-4CAB-B518-63EDE821E32A}" dt="2021-11-28T21:52:27.001" v="531" actId="478"/>
          <ac:grpSpMkLst>
            <pc:docMk/>
            <pc:sldMk cId="3988030678" sldId="288"/>
            <ac:grpSpMk id="89" creationId="{E2CEBE0E-26C7-9546-8F65-3A288A5D6176}"/>
          </ac:grpSpMkLst>
        </pc:grpChg>
        <pc:grpChg chg="add del mod">
          <ac:chgData name="Vitaly Khozyainov" userId="cfac2edbbe764d31" providerId="LiveId" clId="{C56DB750-54DD-4CAB-B518-63EDE821E32A}" dt="2021-11-28T21:53:53.809" v="544" actId="478"/>
          <ac:grpSpMkLst>
            <pc:docMk/>
            <pc:sldMk cId="3988030678" sldId="288"/>
            <ac:grpSpMk id="102" creationId="{BB5EEC59-29ED-415F-8EA9-84ABFD6F30D7}"/>
          </ac:grpSpMkLst>
        </pc:grpChg>
        <pc:grpChg chg="del">
          <ac:chgData name="Vitaly Khozyainov" userId="cfac2edbbe764d31" providerId="LiveId" clId="{C56DB750-54DD-4CAB-B518-63EDE821E32A}" dt="2021-11-28T21:52:27.001" v="531" actId="478"/>
          <ac:grpSpMkLst>
            <pc:docMk/>
            <pc:sldMk cId="3988030678" sldId="288"/>
            <ac:grpSpMk id="103" creationId="{DA1F790E-66BE-5247-9B85-A7FCF59DDAC0}"/>
          </ac:grpSpMkLst>
        </pc:grpChg>
        <pc:grpChg chg="mod">
          <ac:chgData name="Vitaly Khozyainov" userId="cfac2edbbe764d31" providerId="LiveId" clId="{C56DB750-54DD-4CAB-B518-63EDE821E32A}" dt="2021-11-28T21:53:03.158" v="535"/>
          <ac:grpSpMkLst>
            <pc:docMk/>
            <pc:sldMk cId="3988030678" sldId="288"/>
            <ac:grpSpMk id="109" creationId="{6AE84DEA-E03F-4199-B6AB-D7BDC859A323}"/>
          </ac:grpSpMkLst>
        </pc:grpChg>
        <pc:grpChg chg="add del mod">
          <ac:chgData name="Vitaly Khozyainov" userId="cfac2edbbe764d31" providerId="LiveId" clId="{C56DB750-54DD-4CAB-B518-63EDE821E32A}" dt="2021-11-28T21:53:53.809" v="544" actId="478"/>
          <ac:grpSpMkLst>
            <pc:docMk/>
            <pc:sldMk cId="3988030678" sldId="288"/>
            <ac:grpSpMk id="112" creationId="{B0F9582B-84CE-483E-B6DB-E2CE6D78B8BC}"/>
          </ac:grpSpMkLst>
        </pc:grpChg>
        <pc:grpChg chg="mod">
          <ac:chgData name="Vitaly Khozyainov" userId="cfac2edbbe764d31" providerId="LiveId" clId="{C56DB750-54DD-4CAB-B518-63EDE821E32A}" dt="2021-11-28T21:53:03.158" v="535"/>
          <ac:grpSpMkLst>
            <pc:docMk/>
            <pc:sldMk cId="3988030678" sldId="288"/>
            <ac:grpSpMk id="115" creationId="{81C8C531-3832-4399-AE2D-BB3B31ACA695}"/>
          </ac:grpSpMkLst>
        </pc:grpChg>
        <pc:grpChg chg="del">
          <ac:chgData name="Vitaly Khozyainov" userId="cfac2edbbe764d31" providerId="LiveId" clId="{C56DB750-54DD-4CAB-B518-63EDE821E32A}" dt="2021-11-28T21:52:27.001" v="531" actId="478"/>
          <ac:grpSpMkLst>
            <pc:docMk/>
            <pc:sldMk cId="3988030678" sldId="288"/>
            <ac:grpSpMk id="117" creationId="{6E245C78-A19A-1E40-864A-3ABBAC1C18DC}"/>
          </ac:grpSpMkLst>
        </pc:grpChg>
        <pc:grpChg chg="del">
          <ac:chgData name="Vitaly Khozyainov" userId="cfac2edbbe764d31" providerId="LiveId" clId="{C56DB750-54DD-4CAB-B518-63EDE821E32A}" dt="2021-11-28T21:52:27.001" v="531" actId="478"/>
          <ac:grpSpMkLst>
            <pc:docMk/>
            <pc:sldMk cId="3988030678" sldId="288"/>
            <ac:grpSpMk id="121" creationId="{4373E04C-B64B-D843-BDC8-AF5D502A70CA}"/>
          </ac:grpSpMkLst>
        </pc:grpChg>
        <pc:grpChg chg="del">
          <ac:chgData name="Vitaly Khozyainov" userId="cfac2edbbe764d31" providerId="LiveId" clId="{C56DB750-54DD-4CAB-B518-63EDE821E32A}" dt="2021-11-28T21:52:27.001" v="531" actId="478"/>
          <ac:grpSpMkLst>
            <pc:docMk/>
            <pc:sldMk cId="3988030678" sldId="288"/>
            <ac:grpSpMk id="125" creationId="{E550F753-2411-8C42-A889-805ACF852FBB}"/>
          </ac:grpSpMkLst>
        </pc:grpChg>
        <pc:grpChg chg="del">
          <ac:chgData name="Vitaly Khozyainov" userId="cfac2edbbe764d31" providerId="LiveId" clId="{C56DB750-54DD-4CAB-B518-63EDE821E32A}" dt="2021-11-28T21:52:27.001" v="531" actId="478"/>
          <ac:grpSpMkLst>
            <pc:docMk/>
            <pc:sldMk cId="3988030678" sldId="288"/>
            <ac:grpSpMk id="129" creationId="{56315E55-695A-9C44-A784-43C12A9567C7}"/>
          </ac:grpSpMkLst>
        </pc:grpChg>
        <pc:grpChg chg="del">
          <ac:chgData name="Vitaly Khozyainov" userId="cfac2edbbe764d31" providerId="LiveId" clId="{C56DB750-54DD-4CAB-B518-63EDE821E32A}" dt="2021-11-28T21:52:27.001" v="531" actId="478"/>
          <ac:grpSpMkLst>
            <pc:docMk/>
            <pc:sldMk cId="3988030678" sldId="288"/>
            <ac:grpSpMk id="133" creationId="{3BFAD416-0043-8E4C-A9CE-FDDC82E4723D}"/>
          </ac:grpSpMkLst>
        </pc:grpChg>
        <pc:grpChg chg="del">
          <ac:chgData name="Vitaly Khozyainov" userId="cfac2edbbe764d31" providerId="LiveId" clId="{C56DB750-54DD-4CAB-B518-63EDE821E32A}" dt="2021-11-28T21:52:27.001" v="531" actId="478"/>
          <ac:grpSpMkLst>
            <pc:docMk/>
            <pc:sldMk cId="3988030678" sldId="288"/>
            <ac:grpSpMk id="138" creationId="{7F02F752-D210-554A-A4BE-E4891CEE3610}"/>
          </ac:grpSpMkLst>
        </pc:grpChg>
        <pc:grpChg chg="del">
          <ac:chgData name="Vitaly Khozyainov" userId="cfac2edbbe764d31" providerId="LiveId" clId="{C56DB750-54DD-4CAB-B518-63EDE821E32A}" dt="2021-11-28T21:52:27.001" v="531" actId="478"/>
          <ac:grpSpMkLst>
            <pc:docMk/>
            <pc:sldMk cId="3988030678" sldId="288"/>
            <ac:grpSpMk id="142" creationId="{16827672-70C8-FE42-AF0F-B11E2B18BA66}"/>
          </ac:grpSpMkLst>
        </pc:grpChg>
        <pc:grpChg chg="del">
          <ac:chgData name="Vitaly Khozyainov" userId="cfac2edbbe764d31" providerId="LiveId" clId="{C56DB750-54DD-4CAB-B518-63EDE821E32A}" dt="2021-11-28T21:52:27.001" v="531" actId="478"/>
          <ac:grpSpMkLst>
            <pc:docMk/>
            <pc:sldMk cId="3988030678" sldId="288"/>
            <ac:grpSpMk id="146" creationId="{4E52C189-3AC3-674A-AD4A-36D871588E98}"/>
          </ac:grpSpMkLst>
        </pc:grpChg>
        <pc:grpChg chg="add del mod">
          <ac:chgData name="Vitaly Khozyainov" userId="cfac2edbbe764d31" providerId="LiveId" clId="{C56DB750-54DD-4CAB-B518-63EDE821E32A}" dt="2021-11-28T21:53:53.809" v="544" actId="478"/>
          <ac:grpSpMkLst>
            <pc:docMk/>
            <pc:sldMk cId="3988030678" sldId="288"/>
            <ac:grpSpMk id="153" creationId="{04A0D2FB-525E-4DA3-99BB-F0474F496605}"/>
          </ac:grpSpMkLst>
        </pc:grpChg>
        <pc:grpChg chg="mod">
          <ac:chgData name="Vitaly Khozyainov" userId="cfac2edbbe764d31" providerId="LiveId" clId="{C56DB750-54DD-4CAB-B518-63EDE821E32A}" dt="2021-11-28T21:53:03.158" v="535"/>
          <ac:grpSpMkLst>
            <pc:docMk/>
            <pc:sldMk cId="3988030678" sldId="288"/>
            <ac:grpSpMk id="156" creationId="{3EC798AC-8A86-40FF-87A8-B914BDB2E084}"/>
          </ac:grpSpMkLst>
        </pc:grpChg>
        <pc:grpChg chg="add mod">
          <ac:chgData name="Vitaly Khozyainov" userId="cfac2edbbe764d31" providerId="LiveId" clId="{C56DB750-54DD-4CAB-B518-63EDE821E32A}" dt="2021-11-28T21:57:00.538" v="567" actId="1076"/>
          <ac:grpSpMkLst>
            <pc:docMk/>
            <pc:sldMk cId="3988030678" sldId="288"/>
            <ac:grpSpMk id="163" creationId="{EE882644-37DB-4ABC-8ACC-75AF8CFD04F6}"/>
          </ac:grpSpMkLst>
        </pc:grpChg>
        <pc:grpChg chg="add mod">
          <ac:chgData name="Vitaly Khozyainov" userId="cfac2edbbe764d31" providerId="LiveId" clId="{C56DB750-54DD-4CAB-B518-63EDE821E32A}" dt="2021-11-28T21:54:51.169" v="552" actId="1076"/>
          <ac:grpSpMkLst>
            <pc:docMk/>
            <pc:sldMk cId="3988030678" sldId="288"/>
            <ac:grpSpMk id="167" creationId="{994565E7-E256-4701-AD73-A5E89BD55DE4}"/>
          </ac:grpSpMkLst>
        </pc:grpChg>
        <pc:grpChg chg="add mod">
          <ac:chgData name="Vitaly Khozyainov" userId="cfac2edbbe764d31" providerId="LiveId" clId="{C56DB750-54DD-4CAB-B518-63EDE821E32A}" dt="2021-11-28T21:57:02.946" v="568" actId="1076"/>
          <ac:grpSpMkLst>
            <pc:docMk/>
            <pc:sldMk cId="3988030678" sldId="288"/>
            <ac:grpSpMk id="171" creationId="{0AB306AF-FCDB-4FD1-83AD-3D95B858BA63}"/>
          </ac:grpSpMkLst>
        </pc:grpChg>
        <pc:graphicFrameChg chg="modGraphic">
          <ac:chgData name="Vitaly Khozyainov" userId="cfac2edbbe764d31" providerId="LiveId" clId="{C56DB750-54DD-4CAB-B518-63EDE821E32A}" dt="2021-11-28T22:00:13.307" v="757" actId="20577"/>
          <ac:graphicFrameMkLst>
            <pc:docMk/>
            <pc:sldMk cId="3988030678" sldId="288"/>
            <ac:graphicFrameMk id="56" creationId="{00000000-0000-0000-0000-000000000000}"/>
          </ac:graphicFrameMkLst>
        </pc:graphicFrameChg>
        <pc:picChg chg="add mod">
          <ac:chgData name="Vitaly Khozyainov" userId="cfac2edbbe764d31" providerId="LiveId" clId="{C56DB750-54DD-4CAB-B518-63EDE821E32A}" dt="2021-11-28T21:56:32.772" v="563" actId="1076"/>
          <ac:picMkLst>
            <pc:docMk/>
            <pc:sldMk cId="3988030678" sldId="288"/>
            <ac:picMk id="177" creationId="{E6F43943-52B6-4C50-ABB0-A958EFE71B77}"/>
          </ac:picMkLst>
        </pc:picChg>
        <pc:picChg chg="add mod">
          <ac:chgData name="Vitaly Khozyainov" userId="cfac2edbbe764d31" providerId="LiveId" clId="{C56DB750-54DD-4CAB-B518-63EDE821E32A}" dt="2021-11-28T21:56:39.146" v="565" actId="1076"/>
          <ac:picMkLst>
            <pc:docMk/>
            <pc:sldMk cId="3988030678" sldId="288"/>
            <ac:picMk id="178" creationId="{9E9E58DA-BBE5-4C9A-85D8-2EDDFBB83544}"/>
          </ac:picMkLst>
        </pc:picChg>
        <pc:cxnChg chg="del">
          <ac:chgData name="Vitaly Khozyainov" userId="cfac2edbbe764d31" providerId="LiveId" clId="{C56DB750-54DD-4CAB-B518-63EDE821E32A}" dt="2021-11-28T21:52:27.001" v="531" actId="478"/>
          <ac:cxnSpMkLst>
            <pc:docMk/>
            <pc:sldMk cId="3988030678" sldId="288"/>
            <ac:cxnSpMk id="4" creationId="{783C37ED-C883-4E05-A4CD-CA5848ED724F}"/>
          </ac:cxnSpMkLst>
        </pc:cxnChg>
        <pc:cxnChg chg="del">
          <ac:chgData name="Vitaly Khozyainov" userId="cfac2edbbe764d31" providerId="LiveId" clId="{C56DB750-54DD-4CAB-B518-63EDE821E32A}" dt="2021-11-28T21:52:27.001" v="531" actId="478"/>
          <ac:cxnSpMkLst>
            <pc:docMk/>
            <pc:sldMk cId="3988030678" sldId="288"/>
            <ac:cxnSpMk id="60" creationId="{4F5754E9-0828-49C1-88AE-82148EE91E3D}"/>
          </ac:cxnSpMkLst>
        </pc:cxnChg>
        <pc:cxnChg chg="add mod">
          <ac:chgData name="Vitaly Khozyainov" userId="cfac2edbbe764d31" providerId="LiveId" clId="{C56DB750-54DD-4CAB-B518-63EDE821E32A}" dt="2021-11-28T21:52:39.645" v="532"/>
          <ac:cxnSpMkLst>
            <pc:docMk/>
            <pc:sldMk cId="3988030678" sldId="288"/>
            <ac:cxnSpMk id="101" creationId="{4F6C35ED-D1AE-46ED-AFD0-FFEA1785390A}"/>
          </ac:cxnSpMkLst>
        </pc:cxnChg>
        <pc:cxnChg chg="del">
          <ac:chgData name="Vitaly Khozyainov" userId="cfac2edbbe764d31" providerId="LiveId" clId="{C56DB750-54DD-4CAB-B518-63EDE821E32A}" dt="2021-11-28T21:52:27.001" v="531" actId="478"/>
          <ac:cxnSpMkLst>
            <pc:docMk/>
            <pc:sldMk cId="3988030678" sldId="288"/>
            <ac:cxnSpMk id="137" creationId="{7B988345-BFA1-CE42-9444-FD6B117EFCFF}"/>
          </ac:cxnSpMkLst>
        </pc:cxnChg>
        <pc:cxnChg chg="add mod">
          <ac:chgData name="Vitaly Khozyainov" userId="cfac2edbbe764d31" providerId="LiveId" clId="{C56DB750-54DD-4CAB-B518-63EDE821E32A}" dt="2021-11-28T21:57:52.108" v="583" actId="14100"/>
          <ac:cxnSpMkLst>
            <pc:docMk/>
            <pc:sldMk cId="3988030678" sldId="288"/>
            <ac:cxnSpMk id="179" creationId="{F369FBF2-3B99-42E3-8A9F-B28E32CB3A55}"/>
          </ac:cxnSpMkLst>
        </pc:cxnChg>
        <pc:cxnChg chg="add mod">
          <ac:chgData name="Vitaly Khozyainov" userId="cfac2edbbe764d31" providerId="LiveId" clId="{C56DB750-54DD-4CAB-B518-63EDE821E32A}" dt="2021-11-28T21:58:00.953" v="586" actId="14100"/>
          <ac:cxnSpMkLst>
            <pc:docMk/>
            <pc:sldMk cId="3988030678" sldId="288"/>
            <ac:cxnSpMk id="180" creationId="{F9EFC8A4-9CE0-43EB-A6A4-EA1D636E67E3}"/>
          </ac:cxnSpMkLst>
        </pc:cxnChg>
      </pc:sldChg>
      <pc:sldChg chg="add">
        <pc:chgData name="Vitaly Khozyainov" userId="cfac2edbbe764d31" providerId="LiveId" clId="{C56DB750-54DD-4CAB-B518-63EDE821E32A}" dt="2021-11-28T21:35:29.818" v="0" actId="2890"/>
        <pc:sldMkLst>
          <pc:docMk/>
          <pc:sldMk cId="1685100362" sldId="290"/>
        </pc:sldMkLst>
      </pc:sldChg>
      <pc:sldChg chg="addSp modSp add mod ord">
        <pc:chgData name="Vitaly Khozyainov" userId="cfac2edbbe764d31" providerId="LiveId" clId="{C56DB750-54DD-4CAB-B518-63EDE821E32A}" dt="2021-11-28T21:52:51.503" v="534" actId="1076"/>
        <pc:sldMkLst>
          <pc:docMk/>
          <pc:sldMk cId="1586356851" sldId="291"/>
        </pc:sldMkLst>
        <pc:spChg chg="mod">
          <ac:chgData name="Vitaly Khozyainov" userId="cfac2edbbe764d31" providerId="LiveId" clId="{C56DB750-54DD-4CAB-B518-63EDE821E32A}" dt="2021-11-28T21:42:39.059" v="82" actId="20577"/>
          <ac:spMkLst>
            <pc:docMk/>
            <pc:sldMk cId="1586356851" sldId="291"/>
            <ac:spMk id="6" creationId="{00F92D28-E066-4E19-90CC-A11E701B0223}"/>
          </ac:spMkLst>
        </pc:spChg>
        <pc:spChg chg="mod">
          <ac:chgData name="Vitaly Khozyainov" userId="cfac2edbbe764d31" providerId="LiveId" clId="{C56DB750-54DD-4CAB-B518-63EDE821E32A}" dt="2021-11-28T21:42:43.205" v="84" actId="20577"/>
          <ac:spMkLst>
            <pc:docMk/>
            <pc:sldMk cId="1586356851" sldId="291"/>
            <ac:spMk id="28" creationId="{AA77C749-16C6-4C0C-AB90-659EB8C5F358}"/>
          </ac:spMkLst>
        </pc:spChg>
        <pc:spChg chg="mod">
          <ac:chgData name="Vitaly Khozyainov" userId="cfac2edbbe764d31" providerId="LiveId" clId="{C56DB750-54DD-4CAB-B518-63EDE821E32A}" dt="2021-11-28T21:52:51.503" v="534" actId="1076"/>
          <ac:spMkLst>
            <pc:docMk/>
            <pc:sldMk cId="1586356851" sldId="291"/>
            <ac:spMk id="29" creationId="{AA444BFB-F4CC-440D-AFA2-3322CBF48886}"/>
          </ac:spMkLst>
        </pc:spChg>
        <pc:spChg chg="mod">
          <ac:chgData name="Vitaly Khozyainov" userId="cfac2edbbe764d31" providerId="LiveId" clId="{C56DB750-54DD-4CAB-B518-63EDE821E32A}" dt="2021-11-28T21:46:13.236" v="129" actId="14100"/>
          <ac:spMkLst>
            <pc:docMk/>
            <pc:sldMk cId="1586356851" sldId="291"/>
            <ac:spMk id="49" creationId="{38137490-2EBA-468D-B6FF-EF23995D039D}"/>
          </ac:spMkLst>
        </pc:spChg>
        <pc:spChg chg="mod">
          <ac:chgData name="Vitaly Khozyainov" userId="cfac2edbbe764d31" providerId="LiveId" clId="{C56DB750-54DD-4CAB-B518-63EDE821E32A}" dt="2021-11-28T21:42:33.583" v="80" actId="14100"/>
          <ac:spMkLst>
            <pc:docMk/>
            <pc:sldMk cId="1586356851" sldId="291"/>
            <ac:spMk id="86" creationId="{FCD03E8C-C743-4B4E-8E6E-88509A352E56}"/>
          </ac:spMkLst>
        </pc:spChg>
        <pc:spChg chg="add mod">
          <ac:chgData name="Vitaly Khozyainov" userId="cfac2edbbe764d31" providerId="LiveId" clId="{C56DB750-54DD-4CAB-B518-63EDE821E32A}" dt="2021-11-28T21:45:06.821" v="104" actId="1076"/>
          <ac:spMkLst>
            <pc:docMk/>
            <pc:sldMk cId="1586356851" sldId="291"/>
            <ac:spMk id="92" creationId="{F9EBFFDC-911C-405A-972C-FE4D00E0D514}"/>
          </ac:spMkLst>
        </pc:spChg>
        <pc:spChg chg="add mod">
          <ac:chgData name="Vitaly Khozyainov" userId="cfac2edbbe764d31" providerId="LiveId" clId="{C56DB750-54DD-4CAB-B518-63EDE821E32A}" dt="2021-11-28T21:45:02.916" v="103" actId="1076"/>
          <ac:spMkLst>
            <pc:docMk/>
            <pc:sldMk cId="1586356851" sldId="291"/>
            <ac:spMk id="110" creationId="{4D6DA33E-1CE5-4B12-952B-F36C24803277}"/>
          </ac:spMkLst>
        </pc:spChg>
        <pc:spChg chg="mod">
          <ac:chgData name="Vitaly Khozyainov" userId="cfac2edbbe764d31" providerId="LiveId" clId="{C56DB750-54DD-4CAB-B518-63EDE821E32A}" dt="2021-11-28T21:39:59.286" v="40"/>
          <ac:spMkLst>
            <pc:docMk/>
            <pc:sldMk cId="1586356851" sldId="291"/>
            <ac:spMk id="112" creationId="{DE5E5CC0-2AA5-4BD3-8B5A-0D945FC9B543}"/>
          </ac:spMkLst>
        </pc:spChg>
        <pc:spChg chg="mod">
          <ac:chgData name="Vitaly Khozyainov" userId="cfac2edbbe764d31" providerId="LiveId" clId="{C56DB750-54DD-4CAB-B518-63EDE821E32A}" dt="2021-11-28T21:39:59.286" v="40"/>
          <ac:spMkLst>
            <pc:docMk/>
            <pc:sldMk cId="1586356851" sldId="291"/>
            <ac:spMk id="113" creationId="{07BAC931-A18E-4CDE-B767-414268D5D940}"/>
          </ac:spMkLst>
        </pc:spChg>
        <pc:spChg chg="mod">
          <ac:chgData name="Vitaly Khozyainov" userId="cfac2edbbe764d31" providerId="LiveId" clId="{C56DB750-54DD-4CAB-B518-63EDE821E32A}" dt="2021-11-28T21:39:59.286" v="40"/>
          <ac:spMkLst>
            <pc:docMk/>
            <pc:sldMk cId="1586356851" sldId="291"/>
            <ac:spMk id="115" creationId="{4AFA1D06-D7F4-4EE2-9533-D05B02FF84BC}"/>
          </ac:spMkLst>
        </pc:spChg>
        <pc:spChg chg="mod">
          <ac:chgData name="Vitaly Khozyainov" userId="cfac2edbbe764d31" providerId="LiveId" clId="{C56DB750-54DD-4CAB-B518-63EDE821E32A}" dt="2021-11-28T21:39:59.286" v="40"/>
          <ac:spMkLst>
            <pc:docMk/>
            <pc:sldMk cId="1586356851" sldId="291"/>
            <ac:spMk id="116" creationId="{26A9EF73-23E1-4E7A-B309-2FCE498B9F16}"/>
          </ac:spMkLst>
        </pc:spChg>
        <pc:spChg chg="mod">
          <ac:chgData name="Vitaly Khozyainov" userId="cfac2edbbe764d31" providerId="LiveId" clId="{C56DB750-54DD-4CAB-B518-63EDE821E32A}" dt="2021-11-28T21:39:59.286" v="40"/>
          <ac:spMkLst>
            <pc:docMk/>
            <pc:sldMk cId="1586356851" sldId="291"/>
            <ac:spMk id="118" creationId="{CAF815C1-B845-4FB4-9F35-F42EB73C3E10}"/>
          </ac:spMkLst>
        </pc:spChg>
        <pc:spChg chg="mod">
          <ac:chgData name="Vitaly Khozyainov" userId="cfac2edbbe764d31" providerId="LiveId" clId="{C56DB750-54DD-4CAB-B518-63EDE821E32A}" dt="2021-11-28T21:39:59.286" v="40"/>
          <ac:spMkLst>
            <pc:docMk/>
            <pc:sldMk cId="1586356851" sldId="291"/>
            <ac:spMk id="119" creationId="{1A4FDB56-B4D3-4485-A04B-3275F2698E45}"/>
          </ac:spMkLst>
        </pc:spChg>
        <pc:spChg chg="mod">
          <ac:chgData name="Vitaly Khozyainov" userId="cfac2edbbe764d31" providerId="LiveId" clId="{C56DB750-54DD-4CAB-B518-63EDE821E32A}" dt="2021-11-28T21:39:59.286" v="40"/>
          <ac:spMkLst>
            <pc:docMk/>
            <pc:sldMk cId="1586356851" sldId="291"/>
            <ac:spMk id="121" creationId="{24306CFC-D96A-491E-9986-6D3811AE9032}"/>
          </ac:spMkLst>
        </pc:spChg>
        <pc:spChg chg="mod">
          <ac:chgData name="Vitaly Khozyainov" userId="cfac2edbbe764d31" providerId="LiveId" clId="{C56DB750-54DD-4CAB-B518-63EDE821E32A}" dt="2021-11-28T21:39:59.286" v="40"/>
          <ac:spMkLst>
            <pc:docMk/>
            <pc:sldMk cId="1586356851" sldId="291"/>
            <ac:spMk id="122" creationId="{27CEC04C-0DB3-4D16-B55D-EA04A737C2C8}"/>
          </ac:spMkLst>
        </pc:spChg>
        <pc:spChg chg="mod">
          <ac:chgData name="Vitaly Khozyainov" userId="cfac2edbbe764d31" providerId="LiveId" clId="{C56DB750-54DD-4CAB-B518-63EDE821E32A}" dt="2021-11-28T21:39:59.286" v="40"/>
          <ac:spMkLst>
            <pc:docMk/>
            <pc:sldMk cId="1586356851" sldId="291"/>
            <ac:spMk id="124" creationId="{8ABD40E5-175B-41CD-826B-A25286FC30E6}"/>
          </ac:spMkLst>
        </pc:spChg>
        <pc:spChg chg="mod">
          <ac:chgData name="Vitaly Khozyainov" userId="cfac2edbbe764d31" providerId="LiveId" clId="{C56DB750-54DD-4CAB-B518-63EDE821E32A}" dt="2021-11-28T21:39:59.286" v="40"/>
          <ac:spMkLst>
            <pc:docMk/>
            <pc:sldMk cId="1586356851" sldId="291"/>
            <ac:spMk id="125" creationId="{058A1F66-EAE5-4BAC-8FAF-169387D545E0}"/>
          </ac:spMkLst>
        </pc:spChg>
        <pc:spChg chg="mod">
          <ac:chgData name="Vitaly Khozyainov" userId="cfac2edbbe764d31" providerId="LiveId" clId="{C56DB750-54DD-4CAB-B518-63EDE821E32A}" dt="2021-11-28T21:39:59.286" v="40"/>
          <ac:spMkLst>
            <pc:docMk/>
            <pc:sldMk cId="1586356851" sldId="291"/>
            <ac:spMk id="127" creationId="{03C03F06-A7FB-4A4B-A4B2-894E9BE05B72}"/>
          </ac:spMkLst>
        </pc:spChg>
        <pc:spChg chg="mod">
          <ac:chgData name="Vitaly Khozyainov" userId="cfac2edbbe764d31" providerId="LiveId" clId="{C56DB750-54DD-4CAB-B518-63EDE821E32A}" dt="2021-11-28T21:39:59.286" v="40"/>
          <ac:spMkLst>
            <pc:docMk/>
            <pc:sldMk cId="1586356851" sldId="291"/>
            <ac:spMk id="128" creationId="{5CFD9870-DF29-4E9F-AC42-37A21E34B4BA}"/>
          </ac:spMkLst>
        </pc:spChg>
        <pc:spChg chg="mod">
          <ac:chgData name="Vitaly Khozyainov" userId="cfac2edbbe764d31" providerId="LiveId" clId="{C56DB750-54DD-4CAB-B518-63EDE821E32A}" dt="2021-11-28T21:42:07.628" v="68" actId="1076"/>
          <ac:spMkLst>
            <pc:docMk/>
            <pc:sldMk cId="1586356851" sldId="291"/>
            <ac:spMk id="133" creationId="{2A51781C-3446-4133-A483-BEBCBA05087C}"/>
          </ac:spMkLst>
        </pc:spChg>
        <pc:spChg chg="add mod">
          <ac:chgData name="Vitaly Khozyainov" userId="cfac2edbbe764d31" providerId="LiveId" clId="{C56DB750-54DD-4CAB-B518-63EDE821E32A}" dt="2021-11-28T21:40:42.886" v="43" actId="1076"/>
          <ac:spMkLst>
            <pc:docMk/>
            <pc:sldMk cId="1586356851" sldId="291"/>
            <ac:spMk id="138" creationId="{3ABC42D2-0086-4A86-9E39-9F9C024A2953}"/>
          </ac:spMkLst>
        </pc:spChg>
        <pc:spChg chg="add mod">
          <ac:chgData name="Vitaly Khozyainov" userId="cfac2edbbe764d31" providerId="LiveId" clId="{C56DB750-54DD-4CAB-B518-63EDE821E32A}" dt="2021-11-28T21:45:20.755" v="116" actId="6549"/>
          <ac:spMkLst>
            <pc:docMk/>
            <pc:sldMk cId="1586356851" sldId="291"/>
            <ac:spMk id="140" creationId="{9716AD16-8F2F-4666-A1EE-FAD38720AE11}"/>
          </ac:spMkLst>
        </pc:spChg>
        <pc:spChg chg="add mod">
          <ac:chgData name="Vitaly Khozyainov" userId="cfac2edbbe764d31" providerId="LiveId" clId="{C56DB750-54DD-4CAB-B518-63EDE821E32A}" dt="2021-11-28T21:45:26.589" v="117" actId="1076"/>
          <ac:spMkLst>
            <pc:docMk/>
            <pc:sldMk cId="1586356851" sldId="291"/>
            <ac:spMk id="141" creationId="{D4E966D5-B984-42A8-A200-91F748CCCCF9}"/>
          </ac:spMkLst>
        </pc:spChg>
        <pc:grpChg chg="add mod">
          <ac:chgData name="Vitaly Khozyainov" userId="cfac2edbbe764d31" providerId="LiveId" clId="{C56DB750-54DD-4CAB-B518-63EDE821E32A}" dt="2021-11-28T21:49:31.263" v="244" actId="1076"/>
          <ac:grpSpMkLst>
            <pc:docMk/>
            <pc:sldMk cId="1586356851" sldId="291"/>
            <ac:grpSpMk id="111" creationId="{9DA16EE2-90F8-421C-80B4-C129CAD5A3A1}"/>
          </ac:grpSpMkLst>
        </pc:grpChg>
        <pc:grpChg chg="mod">
          <ac:chgData name="Vitaly Khozyainov" userId="cfac2edbbe764d31" providerId="LiveId" clId="{C56DB750-54DD-4CAB-B518-63EDE821E32A}" dt="2021-11-28T21:39:59.286" v="40"/>
          <ac:grpSpMkLst>
            <pc:docMk/>
            <pc:sldMk cId="1586356851" sldId="291"/>
            <ac:grpSpMk id="114" creationId="{5240D3FC-AFC9-4DF4-A3D2-5EC2A1ED9777}"/>
          </ac:grpSpMkLst>
        </pc:grpChg>
        <pc:grpChg chg="add mod">
          <ac:chgData name="Vitaly Khozyainov" userId="cfac2edbbe764d31" providerId="LiveId" clId="{C56DB750-54DD-4CAB-B518-63EDE821E32A}" dt="2021-11-28T21:49:31.263" v="244" actId="1076"/>
          <ac:grpSpMkLst>
            <pc:docMk/>
            <pc:sldMk cId="1586356851" sldId="291"/>
            <ac:grpSpMk id="117" creationId="{1D7B205F-1051-4E70-A68C-2B9D5A69D6C9}"/>
          </ac:grpSpMkLst>
        </pc:grpChg>
        <pc:grpChg chg="mod">
          <ac:chgData name="Vitaly Khozyainov" userId="cfac2edbbe764d31" providerId="LiveId" clId="{C56DB750-54DD-4CAB-B518-63EDE821E32A}" dt="2021-11-28T21:39:59.286" v="40"/>
          <ac:grpSpMkLst>
            <pc:docMk/>
            <pc:sldMk cId="1586356851" sldId="291"/>
            <ac:grpSpMk id="120" creationId="{560C41EB-44E3-4BEC-B203-80ACCBAD477F}"/>
          </ac:grpSpMkLst>
        </pc:grpChg>
        <pc:grpChg chg="add mod">
          <ac:chgData name="Vitaly Khozyainov" userId="cfac2edbbe764d31" providerId="LiveId" clId="{C56DB750-54DD-4CAB-B518-63EDE821E32A}" dt="2021-11-28T21:49:31.263" v="244" actId="1076"/>
          <ac:grpSpMkLst>
            <pc:docMk/>
            <pc:sldMk cId="1586356851" sldId="291"/>
            <ac:grpSpMk id="123" creationId="{8F8FFB6B-A8FB-4293-8DF1-DAFAB05219CC}"/>
          </ac:grpSpMkLst>
        </pc:grpChg>
        <pc:grpChg chg="mod">
          <ac:chgData name="Vitaly Khozyainov" userId="cfac2edbbe764d31" providerId="LiveId" clId="{C56DB750-54DD-4CAB-B518-63EDE821E32A}" dt="2021-11-28T21:39:59.286" v="40"/>
          <ac:grpSpMkLst>
            <pc:docMk/>
            <pc:sldMk cId="1586356851" sldId="291"/>
            <ac:grpSpMk id="126" creationId="{443930BE-34E4-4335-9FA7-391E5BB7954B}"/>
          </ac:grpSpMkLst>
        </pc:grpChg>
        <pc:grpChg chg="add mod">
          <ac:chgData name="Vitaly Khozyainov" userId="cfac2edbbe764d31" providerId="LiveId" clId="{C56DB750-54DD-4CAB-B518-63EDE821E32A}" dt="2021-11-28T21:41:53.061" v="59" actId="14100"/>
          <ac:grpSpMkLst>
            <pc:docMk/>
            <pc:sldMk cId="1586356851" sldId="291"/>
            <ac:grpSpMk id="131" creationId="{581AC021-F49A-49AB-BC07-D075630855E3}"/>
          </ac:grpSpMkLst>
        </pc:grpChg>
        <pc:grpChg chg="mod">
          <ac:chgData name="Vitaly Khozyainov" userId="cfac2edbbe764d31" providerId="LiveId" clId="{C56DB750-54DD-4CAB-B518-63EDE821E32A}" dt="2021-11-28T21:40:27.595" v="42"/>
          <ac:grpSpMkLst>
            <pc:docMk/>
            <pc:sldMk cId="1586356851" sldId="291"/>
            <ac:grpSpMk id="132" creationId="{A8EC3715-7454-4F32-BA7F-57C93ED8483C}"/>
          </ac:grpSpMkLst>
        </pc:grpChg>
        <pc:graphicFrameChg chg="modGraphic">
          <ac:chgData name="Vitaly Khozyainov" userId="cfac2edbbe764d31" providerId="LiveId" clId="{C56DB750-54DD-4CAB-B518-63EDE821E32A}" dt="2021-11-28T21:50:55.001" v="344" actId="20577"/>
          <ac:graphicFrameMkLst>
            <pc:docMk/>
            <pc:sldMk cId="1586356851" sldId="291"/>
            <ac:graphicFrameMk id="56" creationId="{00000000-0000-0000-0000-000000000000}"/>
          </ac:graphicFrameMkLst>
        </pc:graphicFrameChg>
        <pc:cxnChg chg="mod">
          <ac:chgData name="Vitaly Khozyainov" userId="cfac2edbbe764d31" providerId="LiveId" clId="{C56DB750-54DD-4CAB-B518-63EDE821E32A}" dt="2021-11-28T21:39:43.550" v="37" actId="1076"/>
          <ac:cxnSpMkLst>
            <pc:docMk/>
            <pc:sldMk cId="1586356851" sldId="291"/>
            <ac:cxnSpMk id="8" creationId="{30913DEF-52CA-4D8E-9D77-7095F0035337}"/>
          </ac:cxnSpMkLst>
        </pc:cxnChg>
        <pc:cxnChg chg="add mod">
          <ac:chgData name="Vitaly Khozyainov" userId="cfac2edbbe764d31" providerId="LiveId" clId="{C56DB750-54DD-4CAB-B518-63EDE821E32A}" dt="2021-11-28T21:40:42.886" v="43" actId="1076"/>
          <ac:cxnSpMkLst>
            <pc:docMk/>
            <pc:sldMk cId="1586356851" sldId="291"/>
            <ac:cxnSpMk id="129" creationId="{B172ACB0-BB60-4259-A994-23BAAAC2FF47}"/>
          </ac:cxnSpMkLst>
        </pc:cxnChg>
        <pc:cxnChg chg="add mod">
          <ac:chgData name="Vitaly Khozyainov" userId="cfac2edbbe764d31" providerId="LiveId" clId="{C56DB750-54DD-4CAB-B518-63EDE821E32A}" dt="2021-11-28T21:40:42.886" v="43" actId="1076"/>
          <ac:cxnSpMkLst>
            <pc:docMk/>
            <pc:sldMk cId="1586356851" sldId="291"/>
            <ac:cxnSpMk id="130" creationId="{A04D9256-521A-430D-9EDF-C4841E610862}"/>
          </ac:cxnSpMkLst>
        </pc:cxnChg>
        <pc:cxnChg chg="mod">
          <ac:chgData name="Vitaly Khozyainov" userId="cfac2edbbe764d31" providerId="LiveId" clId="{C56DB750-54DD-4CAB-B518-63EDE821E32A}" dt="2021-11-28T21:40:27.595" v="42"/>
          <ac:cxnSpMkLst>
            <pc:docMk/>
            <pc:sldMk cId="1586356851" sldId="291"/>
            <ac:cxnSpMk id="134" creationId="{AC03F0A9-B9C5-4427-945D-2E0AB3089D25}"/>
          </ac:cxnSpMkLst>
        </pc:cxnChg>
        <pc:cxnChg chg="mod">
          <ac:chgData name="Vitaly Khozyainov" userId="cfac2edbbe764d31" providerId="LiveId" clId="{C56DB750-54DD-4CAB-B518-63EDE821E32A}" dt="2021-11-28T21:40:27.595" v="42"/>
          <ac:cxnSpMkLst>
            <pc:docMk/>
            <pc:sldMk cId="1586356851" sldId="291"/>
            <ac:cxnSpMk id="135" creationId="{342280AD-D25D-4539-AF70-E14178313273}"/>
          </ac:cxnSpMkLst>
        </pc:cxnChg>
        <pc:cxnChg chg="mod">
          <ac:chgData name="Vitaly Khozyainov" userId="cfac2edbbe764d31" providerId="LiveId" clId="{C56DB750-54DD-4CAB-B518-63EDE821E32A}" dt="2021-11-28T21:40:27.595" v="42"/>
          <ac:cxnSpMkLst>
            <pc:docMk/>
            <pc:sldMk cId="1586356851" sldId="291"/>
            <ac:cxnSpMk id="136" creationId="{FEE06889-EB10-4CFC-A942-A0B881D7FAC7}"/>
          </ac:cxnSpMkLst>
        </pc:cxnChg>
        <pc:cxnChg chg="mod">
          <ac:chgData name="Vitaly Khozyainov" userId="cfac2edbbe764d31" providerId="LiveId" clId="{C56DB750-54DD-4CAB-B518-63EDE821E32A}" dt="2021-11-28T21:40:27.595" v="42"/>
          <ac:cxnSpMkLst>
            <pc:docMk/>
            <pc:sldMk cId="1586356851" sldId="291"/>
            <ac:cxnSpMk id="137" creationId="{C043E88A-79DE-4F63-9F3C-067DB80E98B1}"/>
          </ac:cxnSpMkLst>
        </pc:cxnChg>
        <pc:cxnChg chg="add mod">
          <ac:chgData name="Vitaly Khozyainov" userId="cfac2edbbe764d31" providerId="LiveId" clId="{C56DB750-54DD-4CAB-B518-63EDE821E32A}" dt="2021-11-28T21:41:12.110" v="49" actId="14100"/>
          <ac:cxnSpMkLst>
            <pc:docMk/>
            <pc:sldMk cId="1586356851" sldId="291"/>
            <ac:cxnSpMk id="139" creationId="{E1A94439-E244-4BFB-8B89-6DD1186614F5}"/>
          </ac:cxnSpMkLst>
        </pc:cxnChg>
      </pc:sldChg>
      <pc:sldChg chg="add del ord">
        <pc:chgData name="Vitaly Khozyainov" userId="cfac2edbbe764d31" providerId="LiveId" clId="{C56DB750-54DD-4CAB-B518-63EDE821E32A}" dt="2021-11-28T21:36:14.546" v="4" actId="2696"/>
        <pc:sldMkLst>
          <pc:docMk/>
          <pc:sldMk cId="3891997847"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05.02.2022</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242813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527486543"/>
              </p:ext>
            </p:extLst>
          </p:nvPr>
        </p:nvGraphicFramePr>
        <p:xfrm>
          <a:off x="152400" y="152400"/>
          <a:ext cx="7010400" cy="4430185"/>
        </p:xfrm>
        <a:graphic>
          <a:graphicData uri="http://schemas.openxmlformats.org/drawingml/2006/table">
            <a:tbl>
              <a:tblPr/>
              <a:tblGrid>
                <a:gridCol w="1064871">
                  <a:extLst>
                    <a:ext uri="{9D8B030D-6E8A-4147-A177-3AD203B41FA5}">
                      <a16:colId xmlns:a16="http://schemas.microsoft.com/office/drawing/2014/main" val="20000"/>
                    </a:ext>
                  </a:extLst>
                </a:gridCol>
                <a:gridCol w="3126129">
                  <a:extLst>
                    <a:ext uri="{9D8B030D-6E8A-4147-A177-3AD203B41FA5}">
                      <a16:colId xmlns:a16="http://schemas.microsoft.com/office/drawing/2014/main" val="20001"/>
                    </a:ext>
                  </a:extLst>
                </a:gridCol>
                <a:gridCol w="1817914">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Times New Roman" charset="0"/>
                        </a:rPr>
                        <a:t>Interlake Sporting Association</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North Pistol, A</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kern="1200" cap="none" normalizeH="0" baseline="0">
                          <a:ln>
                            <a:noFill/>
                          </a:ln>
                          <a:solidFill>
                            <a:schemeClr val="tx1"/>
                          </a:solidFill>
                          <a:effectLst/>
                          <a:latin typeface="Arial" charset="0"/>
                          <a:ea typeface="+mn-ea"/>
                          <a:cs typeface="+mn-cs"/>
                        </a:rPr>
                        <a:t>Stage: Best Laid Plans </a:t>
                      </a:r>
                      <a:br>
                        <a:rPr kumimoji="0" lang="en-US" sz="1200" b="1" i="0" u="none" strike="noStrike" kern="1200" cap="none" normalizeH="0" baseline="0">
                          <a:ln>
                            <a:noFill/>
                          </a:ln>
                          <a:solidFill>
                            <a:schemeClr val="tx1"/>
                          </a:solidFill>
                          <a:effectLst/>
                          <a:latin typeface="Arial" charset="0"/>
                          <a:ea typeface="+mn-ea"/>
                          <a:cs typeface="+mn-cs"/>
                        </a:rPr>
                      </a:br>
                      <a:r>
                        <a:rPr kumimoji="0" lang="en-US" sz="1200" b="1" i="0" u="none" strike="noStrike" kern="1200" cap="none" normalizeH="0" baseline="0">
                          <a:ln>
                            <a:noFill/>
                          </a:ln>
                          <a:solidFill>
                            <a:schemeClr val="tx1"/>
                          </a:solidFill>
                          <a:effectLst/>
                          <a:latin typeface="Arial" charset="0"/>
                          <a:ea typeface="+mn-ea"/>
                          <a:cs typeface="+mn-cs"/>
                        </a:rPr>
                        <a:t>C</a:t>
                      </a:r>
                      <a:r>
                        <a:rPr kumimoji="0" lang="en-US" sz="1200" b="1" i="0" u="none" strike="noStrike" cap="none" normalizeH="0" baseline="0">
                          <a:ln>
                            <a:noFill/>
                          </a:ln>
                          <a:solidFill>
                            <a:schemeClr val="tx1"/>
                          </a:solidFill>
                          <a:effectLst/>
                          <a:latin typeface="Arial" charset="0"/>
                        </a:rPr>
                        <a:t>ourse Designer: Stanley Lewis &amp; Marcel Englmaier</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010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100" b="1"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1: </a:t>
                      </a:r>
                      <a:r>
                        <a:rPr kumimoji="0" lang="en-US" sz="1100" b="0" i="0" u="none" strike="noStrike" cap="none" normalizeH="0" baseline="0" dirty="0">
                          <a:ln>
                            <a:noFill/>
                          </a:ln>
                          <a:solidFill>
                            <a:schemeClr val="tx1"/>
                          </a:solidFill>
                          <a:effectLst/>
                          <a:latin typeface="Arial" charset="0"/>
                          <a:cs typeface="Times New Roman" charset="0"/>
                        </a:rPr>
                        <a:t>Firearm unloaded and placed on any barrel of competitor’s choice. All magazines to be used on the stage placed on remaining two barrels. Competitor starts standing behind the barrel that the gun starts on. Wrists below belt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2:</a:t>
                      </a:r>
                      <a:r>
                        <a:rPr kumimoji="0" lang="en-US" sz="1100" b="0" i="0" u="none" strike="noStrike" cap="none" normalizeH="0" baseline="0" dirty="0">
                          <a:ln>
                            <a:noFill/>
                          </a:ln>
                          <a:solidFill>
                            <a:schemeClr val="tx1"/>
                          </a:solidFill>
                          <a:effectLst/>
                          <a:latin typeface="Arial" charset="0"/>
                          <a:cs typeface="Times New Roman" charset="0"/>
                        </a:rPr>
                        <a:t> Handgun loaded &amp; holstered, wrists below belt. (</a:t>
                      </a:r>
                      <a:r>
                        <a:rPr kumimoji="0" lang="en-US" sz="1100" b="1" i="0" u="none" strike="noStrike" cap="none" normalizeH="0" baseline="0" dirty="0">
                          <a:ln>
                            <a:noFill/>
                          </a:ln>
                          <a:solidFill>
                            <a:schemeClr val="tx1"/>
                          </a:solidFill>
                          <a:effectLst/>
                          <a:latin typeface="Arial" charset="0"/>
                          <a:cs typeface="Times New Roman" charset="0"/>
                        </a:rPr>
                        <a:t>PCC</a:t>
                      </a:r>
                      <a:r>
                        <a:rPr kumimoji="0" lang="en-US" sz="1100" b="0" i="0" u="none" strike="noStrike" cap="none" normalizeH="0" baseline="0" dirty="0">
                          <a:ln>
                            <a:noFill/>
                          </a:ln>
                          <a:solidFill>
                            <a:schemeClr val="tx1"/>
                          </a:solidFill>
                          <a:effectLst/>
                          <a:latin typeface="Arial" charset="0"/>
                          <a:cs typeface="Times New Roman" charset="0"/>
                        </a:rPr>
                        <a:t>: loaded, safety on, stock on belt, muzzle squarely downrange). Competitor standing in the box not used in String 1.</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pPr marL="0" marR="0" lvl="0" indent="0" algn="l" defTabSz="966788" rtl="0" eaLnBrk="0" fontAlgn="base" latinLnBrk="0" hangingPunct="0">
                        <a:lnSpc>
                          <a:spcPct val="100000"/>
                        </a:lnSpc>
                        <a:spcBef>
                          <a:spcPct val="0"/>
                        </a:spcBef>
                        <a:spcAft>
                          <a:spcPct val="0"/>
                        </a:spcAft>
                        <a:buClrTx/>
                        <a:buSzTx/>
                        <a:buFontTx/>
                        <a:buNone/>
                        <a:tabLst/>
                        <a:defRPr/>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121514353"/>
                  </a:ext>
                </a:extLst>
              </a:tr>
              <a:tr h="2186295">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1: </a:t>
                      </a:r>
                      <a:r>
                        <a:rPr kumimoji="0" lang="en-US" sz="1100" b="0" i="0" u="none" strike="noStrike" cap="none" normalizeH="0" baseline="0" dirty="0">
                          <a:ln>
                            <a:noFill/>
                          </a:ln>
                          <a:solidFill>
                            <a:schemeClr val="tx1"/>
                          </a:solidFill>
                          <a:effectLst/>
                          <a:latin typeface="Arial" charset="0"/>
                          <a:cs typeface="Times New Roman" charset="0"/>
                        </a:rPr>
                        <a:t>Retrieve and load firearm. Engage T1-T3 with 1 round each </a:t>
                      </a:r>
                      <a:r>
                        <a:rPr kumimoji="0" lang="en-US" sz="1100" b="0" i="0" u="none" strike="noStrike" cap="none" normalizeH="0" baseline="0" dirty="0" err="1">
                          <a:ln>
                            <a:noFill/>
                          </a:ln>
                          <a:solidFill>
                            <a:schemeClr val="tx1"/>
                          </a:solidFill>
                          <a:effectLst/>
                          <a:latin typeface="Arial" charset="0"/>
                          <a:cs typeface="Times New Roman" charset="0"/>
                        </a:rPr>
                        <a:t>stronghand</a:t>
                      </a:r>
                      <a:r>
                        <a:rPr kumimoji="0" lang="en-US" sz="1100" b="0" i="0" u="none" strike="noStrike" cap="none" normalizeH="0" baseline="0" dirty="0">
                          <a:ln>
                            <a:noFill/>
                          </a:ln>
                          <a:solidFill>
                            <a:schemeClr val="tx1"/>
                          </a:solidFill>
                          <a:effectLst/>
                          <a:latin typeface="Arial" charset="0"/>
                          <a:cs typeface="Times New Roman" charset="0"/>
                        </a:rPr>
                        <a:t> only. Move to another box and perform a mandatory reload, then engage T1-T3 with 1 round each weak hand only.</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2: </a:t>
                      </a:r>
                      <a:r>
                        <a:rPr kumimoji="0" lang="en-US" sz="1100" b="0" i="0" u="none" strike="noStrike" cap="none" normalizeH="0" baseline="0" dirty="0">
                          <a:ln>
                            <a:noFill/>
                          </a:ln>
                          <a:solidFill>
                            <a:schemeClr val="tx1"/>
                          </a:solidFill>
                          <a:effectLst/>
                          <a:latin typeface="Arial" charset="0"/>
                          <a:cs typeface="Times New Roman" charset="0"/>
                        </a:rPr>
                        <a:t>Engage T1-T3 with </a:t>
                      </a:r>
                      <a:r>
                        <a:rPr kumimoji="0" lang="en-US" sz="1100" b="0" i="0" u="none" strike="noStrike" cap="none" normalizeH="0" baseline="0">
                          <a:ln>
                            <a:noFill/>
                          </a:ln>
                          <a:solidFill>
                            <a:schemeClr val="tx1"/>
                          </a:solidFill>
                          <a:effectLst/>
                          <a:latin typeface="Arial" charset="0"/>
                          <a:cs typeface="Times New Roman" charset="0"/>
                        </a:rPr>
                        <a:t>1 round </a:t>
                      </a:r>
                      <a:r>
                        <a:rPr kumimoji="0" lang="en-US" sz="1100" b="0" i="0" u="none" strike="noStrike" cap="none" normalizeH="0" baseline="0" dirty="0">
                          <a:ln>
                            <a:noFill/>
                          </a:ln>
                          <a:solidFill>
                            <a:schemeClr val="tx1"/>
                          </a:solidFill>
                          <a:effectLst/>
                          <a:latin typeface="Arial" charset="0"/>
                          <a:cs typeface="Times New Roman" charset="0"/>
                        </a:rPr>
                        <a:t>only, freestyle.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9</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txBody>
                  <a:tcPr marL="45720" marR="45720" marT="45715" marB="45715"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3"/>
          <a:stretch>
            <a:fillRect/>
          </a:stretch>
        </p:blipFill>
        <p:spPr>
          <a:xfrm>
            <a:off x="76200" y="85725"/>
            <a:ext cx="1085850" cy="1133475"/>
          </a:xfrm>
          <a:prstGeom prst="rect">
            <a:avLst/>
          </a:prstGeom>
        </p:spPr>
      </p:pic>
      <p:pic>
        <p:nvPicPr>
          <p:cNvPr id="32" name="Picture 31">
            <a:extLst>
              <a:ext uri="{FF2B5EF4-FFF2-40B4-BE49-F238E27FC236}">
                <a16:creationId xmlns:a16="http://schemas.microsoft.com/office/drawing/2014/main" id="{C2F917AC-DE89-49A0-BCDC-2B03832FB1B9}"/>
              </a:ext>
            </a:extLst>
          </p:cNvPr>
          <p:cNvPicPr>
            <a:picLocks noChangeAspect="1"/>
          </p:cNvPicPr>
          <p:nvPr/>
        </p:nvPicPr>
        <p:blipFill>
          <a:blip r:embed="rId4"/>
          <a:stretch>
            <a:fillRect/>
          </a:stretch>
        </p:blipFill>
        <p:spPr>
          <a:xfrm>
            <a:off x="2297906" y="5328855"/>
            <a:ext cx="2719388" cy="3861163"/>
          </a:xfrm>
          <a:prstGeom prst="rect">
            <a:avLst/>
          </a:prstGeom>
        </p:spPr>
      </p:pic>
    </p:spTree>
    <p:extLst>
      <p:ext uri="{BB962C8B-B14F-4D97-AF65-F5344CB8AC3E}">
        <p14:creationId xmlns:p14="http://schemas.microsoft.com/office/powerpoint/2010/main" val="97501987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1698</TotalTime>
  <Words>178</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197</cp:revision>
  <dcterms:created xsi:type="dcterms:W3CDTF">2002-08-21T12:11:08Z</dcterms:created>
  <dcterms:modified xsi:type="dcterms:W3CDTF">2022-02-06T04:02:22Z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