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13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49057"/>
              </p:ext>
            </p:extLst>
          </p:nvPr>
        </p:nvGraphicFramePr>
        <p:xfrm>
          <a:off x="152400" y="152400"/>
          <a:ext cx="7010400" cy="371900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Wanna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Be A Grand Master When I Grow Up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and placed on barrel with muzzle pointed downrange and safety on. Shooter standing behind barrel with hands touching rim.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14353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At the start signal, move into the cover of P1 and engage T1 and T2. Engage PP1 and PP2 from behind the fault lines, then engage T3 and T4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376F75-7D19-45AA-8753-CA865A96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29200"/>
            <a:ext cx="5943600" cy="29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9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116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197</cp:revision>
  <dcterms:created xsi:type="dcterms:W3CDTF">2002-08-21T12:11:08Z</dcterms:created>
  <dcterms:modified xsi:type="dcterms:W3CDTF">2022-02-06T04:10:09Z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