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88" r:id="rId2"/>
  </p:sldIdLst>
  <p:sldSz cx="7315200" cy="96012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56DB750-54DD-4CAB-B518-63EDE821E32A}" v="20" dt="2021-11-28T21:57:53.4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92"/>
    <p:restoredTop sz="93994" autoAdjust="0"/>
  </p:normalViewPr>
  <p:slideViewPr>
    <p:cSldViewPr>
      <p:cViewPr varScale="1">
        <p:scale>
          <a:sx n="118" d="100"/>
          <a:sy n="118" d="100"/>
        </p:scale>
        <p:origin x="1038" y="108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taly Khozyainov" userId="cfac2edbbe764d31" providerId="LiveId" clId="{C56DB750-54DD-4CAB-B518-63EDE821E32A}"/>
    <pc:docChg chg="undo custSel addSld delSld modSld sldOrd">
      <pc:chgData name="Vitaly Khozyainov" userId="cfac2edbbe764d31" providerId="LiveId" clId="{C56DB750-54DD-4CAB-B518-63EDE821E32A}" dt="2021-11-28T22:00:13.307" v="757" actId="20577"/>
      <pc:docMkLst>
        <pc:docMk/>
      </pc:docMkLst>
      <pc:sldChg chg="addSp delSp modSp mod">
        <pc:chgData name="Vitaly Khozyainov" userId="cfac2edbbe764d31" providerId="LiveId" clId="{C56DB750-54DD-4CAB-B518-63EDE821E32A}" dt="2021-11-28T22:00:13.307" v="757" actId="20577"/>
        <pc:sldMkLst>
          <pc:docMk/>
          <pc:sldMk cId="3988030678" sldId="288"/>
        </pc:sldMkLst>
        <pc:spChg chg="del">
          <ac:chgData name="Vitaly Khozyainov" userId="cfac2edbbe764d31" providerId="LiveId" clId="{C56DB750-54DD-4CAB-B518-63EDE821E32A}" dt="2021-11-28T21:52:27.001" v="531" actId="478"/>
          <ac:spMkLst>
            <pc:docMk/>
            <pc:sldMk cId="3988030678" sldId="288"/>
            <ac:spMk id="5" creationId="{E8CFCFEF-A970-44DF-80D4-96841A4555B8}"/>
          </ac:spMkLst>
        </pc:spChg>
        <pc:spChg chg="del">
          <ac:chgData name="Vitaly Khozyainov" userId="cfac2edbbe764d31" providerId="LiveId" clId="{C56DB750-54DD-4CAB-B518-63EDE821E32A}" dt="2021-11-28T21:52:27.001" v="531" actId="478"/>
          <ac:spMkLst>
            <pc:docMk/>
            <pc:sldMk cId="3988030678" sldId="288"/>
            <ac:spMk id="6" creationId="{00F92D28-E066-4E19-90CC-A11E701B0223}"/>
          </ac:spMkLst>
        </pc:spChg>
        <pc:spChg chg="del">
          <ac:chgData name="Vitaly Khozyainov" userId="cfac2edbbe764d31" providerId="LiveId" clId="{C56DB750-54DD-4CAB-B518-63EDE821E32A}" dt="2021-11-28T21:52:27.001" v="531" actId="478"/>
          <ac:spMkLst>
            <pc:docMk/>
            <pc:sldMk cId="3988030678" sldId="288"/>
            <ac:spMk id="19" creationId="{927EBCBE-43FB-4F91-8696-2573A6752F13}"/>
          </ac:spMkLst>
        </pc:spChg>
        <pc:spChg chg="del">
          <ac:chgData name="Vitaly Khozyainov" userId="cfac2edbbe764d31" providerId="LiveId" clId="{C56DB750-54DD-4CAB-B518-63EDE821E32A}" dt="2021-11-28T21:52:27.001" v="531" actId="478"/>
          <ac:spMkLst>
            <pc:docMk/>
            <pc:sldMk cId="3988030678" sldId="288"/>
            <ac:spMk id="28" creationId="{AA77C749-16C6-4C0C-AB90-659EB8C5F358}"/>
          </ac:spMkLst>
        </pc:spChg>
        <pc:spChg chg="del">
          <ac:chgData name="Vitaly Khozyainov" userId="cfac2edbbe764d31" providerId="LiveId" clId="{C56DB750-54DD-4CAB-B518-63EDE821E32A}" dt="2021-11-28T21:52:27.001" v="531" actId="478"/>
          <ac:spMkLst>
            <pc:docMk/>
            <pc:sldMk cId="3988030678" sldId="288"/>
            <ac:spMk id="29" creationId="{AA444BFB-F4CC-440D-AFA2-3322CBF48886}"/>
          </ac:spMkLst>
        </pc:spChg>
        <pc:spChg chg="del">
          <ac:chgData name="Vitaly Khozyainov" userId="cfac2edbbe764d31" providerId="LiveId" clId="{C56DB750-54DD-4CAB-B518-63EDE821E32A}" dt="2021-11-28T21:52:27.001" v="531" actId="478"/>
          <ac:spMkLst>
            <pc:docMk/>
            <pc:sldMk cId="3988030678" sldId="288"/>
            <ac:spMk id="30" creationId="{A95516F6-6F63-48CF-BF34-F3E0AA577BDC}"/>
          </ac:spMkLst>
        </pc:spChg>
        <pc:spChg chg="del">
          <ac:chgData name="Vitaly Khozyainov" userId="cfac2edbbe764d31" providerId="LiveId" clId="{C56DB750-54DD-4CAB-B518-63EDE821E32A}" dt="2021-11-28T21:52:27.001" v="531" actId="478"/>
          <ac:spMkLst>
            <pc:docMk/>
            <pc:sldMk cId="3988030678" sldId="288"/>
            <ac:spMk id="31" creationId="{5E3BF47C-E13B-40A5-8D12-D978D0EA9CD3}"/>
          </ac:spMkLst>
        </pc:spChg>
        <pc:spChg chg="del">
          <ac:chgData name="Vitaly Khozyainov" userId="cfac2edbbe764d31" providerId="LiveId" clId="{C56DB750-54DD-4CAB-B518-63EDE821E32A}" dt="2021-11-28T21:52:27.001" v="531" actId="478"/>
          <ac:spMkLst>
            <pc:docMk/>
            <pc:sldMk cId="3988030678" sldId="288"/>
            <ac:spMk id="32" creationId="{7DB5A6A0-112B-481A-BA7B-09087685E56A}"/>
          </ac:spMkLst>
        </pc:spChg>
        <pc:spChg chg="mod">
          <ac:chgData name="Vitaly Khozyainov" userId="cfac2edbbe764d31" providerId="LiveId" clId="{C56DB750-54DD-4CAB-B518-63EDE821E32A}" dt="2021-11-28T21:53:03.158" v="535"/>
          <ac:spMkLst>
            <pc:docMk/>
            <pc:sldMk cId="3988030678" sldId="288"/>
            <ac:spMk id="107" creationId="{886BE196-161A-4371-B6F2-0DC0D402212E}"/>
          </ac:spMkLst>
        </pc:spChg>
        <pc:spChg chg="mod">
          <ac:chgData name="Vitaly Khozyainov" userId="cfac2edbbe764d31" providerId="LiveId" clId="{C56DB750-54DD-4CAB-B518-63EDE821E32A}" dt="2021-11-28T21:53:03.158" v="535"/>
          <ac:spMkLst>
            <pc:docMk/>
            <pc:sldMk cId="3988030678" sldId="288"/>
            <ac:spMk id="108" creationId="{5684F2E3-C551-48BD-8C43-80360BCF61D8}"/>
          </ac:spMkLst>
        </pc:spChg>
        <pc:spChg chg="mod">
          <ac:chgData name="Vitaly Khozyainov" userId="cfac2edbbe764d31" providerId="LiveId" clId="{C56DB750-54DD-4CAB-B518-63EDE821E32A}" dt="2021-11-28T21:53:03.158" v="535"/>
          <ac:spMkLst>
            <pc:docMk/>
            <pc:sldMk cId="3988030678" sldId="288"/>
            <ac:spMk id="110" creationId="{935C2FAE-A5F9-428B-863F-A33936E819C0}"/>
          </ac:spMkLst>
        </pc:spChg>
        <pc:spChg chg="mod">
          <ac:chgData name="Vitaly Khozyainov" userId="cfac2edbbe764d31" providerId="LiveId" clId="{C56DB750-54DD-4CAB-B518-63EDE821E32A}" dt="2021-11-28T21:53:03.158" v="535"/>
          <ac:spMkLst>
            <pc:docMk/>
            <pc:sldMk cId="3988030678" sldId="288"/>
            <ac:spMk id="111" creationId="{1971C63A-9C02-49EF-B6D0-C62A7E1612B0}"/>
          </ac:spMkLst>
        </pc:spChg>
        <pc:spChg chg="mod">
          <ac:chgData name="Vitaly Khozyainov" userId="cfac2edbbe764d31" providerId="LiveId" clId="{C56DB750-54DD-4CAB-B518-63EDE821E32A}" dt="2021-11-28T21:53:03.158" v="535"/>
          <ac:spMkLst>
            <pc:docMk/>
            <pc:sldMk cId="3988030678" sldId="288"/>
            <ac:spMk id="113" creationId="{6A59528B-D590-4B7A-99A9-E6375777BBC7}"/>
          </ac:spMkLst>
        </pc:spChg>
        <pc:spChg chg="mod">
          <ac:chgData name="Vitaly Khozyainov" userId="cfac2edbbe764d31" providerId="LiveId" clId="{C56DB750-54DD-4CAB-B518-63EDE821E32A}" dt="2021-11-28T21:53:03.158" v="535"/>
          <ac:spMkLst>
            <pc:docMk/>
            <pc:sldMk cId="3988030678" sldId="288"/>
            <ac:spMk id="114" creationId="{019828E5-9FD7-4AC0-BB70-43D5A2E65929}"/>
          </ac:spMkLst>
        </pc:spChg>
        <pc:spChg chg="mod">
          <ac:chgData name="Vitaly Khozyainov" userId="cfac2edbbe764d31" providerId="LiveId" clId="{C56DB750-54DD-4CAB-B518-63EDE821E32A}" dt="2021-11-28T21:53:03.158" v="535"/>
          <ac:spMkLst>
            <pc:docMk/>
            <pc:sldMk cId="3988030678" sldId="288"/>
            <ac:spMk id="116" creationId="{FEACBA7D-AA06-4A5F-8052-D21CD08D5852}"/>
          </ac:spMkLst>
        </pc:spChg>
        <pc:spChg chg="del">
          <ac:chgData name="Vitaly Khozyainov" userId="cfac2edbbe764d31" providerId="LiveId" clId="{C56DB750-54DD-4CAB-B518-63EDE821E32A}" dt="2021-11-28T21:52:27.001" v="531" actId="478"/>
          <ac:spMkLst>
            <pc:docMk/>
            <pc:sldMk cId="3988030678" sldId="288"/>
            <ac:spMk id="150" creationId="{804060B8-719E-2043-B03C-A391A24CBEBB}"/>
          </ac:spMkLst>
        </pc:spChg>
        <pc:spChg chg="del">
          <ac:chgData name="Vitaly Khozyainov" userId="cfac2edbbe764d31" providerId="LiveId" clId="{C56DB750-54DD-4CAB-B518-63EDE821E32A}" dt="2021-11-28T21:52:27.001" v="531" actId="478"/>
          <ac:spMkLst>
            <pc:docMk/>
            <pc:sldMk cId="3988030678" sldId="288"/>
            <ac:spMk id="151" creationId="{A7D02F3D-53D1-2144-9C67-92299A347A72}"/>
          </ac:spMkLst>
        </pc:spChg>
        <pc:spChg chg="mod">
          <ac:chgData name="Vitaly Khozyainov" userId="cfac2edbbe764d31" providerId="LiveId" clId="{C56DB750-54DD-4CAB-B518-63EDE821E32A}" dt="2021-11-28T21:53:03.158" v="535"/>
          <ac:spMkLst>
            <pc:docMk/>
            <pc:sldMk cId="3988030678" sldId="288"/>
            <ac:spMk id="152" creationId="{6E2C3A35-BE6D-423C-BEDC-CDD2B2AFFCCC}"/>
          </ac:spMkLst>
        </pc:spChg>
        <pc:spChg chg="mod">
          <ac:chgData name="Vitaly Khozyainov" userId="cfac2edbbe764d31" providerId="LiveId" clId="{C56DB750-54DD-4CAB-B518-63EDE821E32A}" dt="2021-11-28T21:53:03.158" v="535"/>
          <ac:spMkLst>
            <pc:docMk/>
            <pc:sldMk cId="3988030678" sldId="288"/>
            <ac:spMk id="154" creationId="{11DF6A2A-8CAC-4442-93A9-3008C0CC3448}"/>
          </ac:spMkLst>
        </pc:spChg>
        <pc:spChg chg="mod">
          <ac:chgData name="Vitaly Khozyainov" userId="cfac2edbbe764d31" providerId="LiveId" clId="{C56DB750-54DD-4CAB-B518-63EDE821E32A}" dt="2021-11-28T21:53:03.158" v="535"/>
          <ac:spMkLst>
            <pc:docMk/>
            <pc:sldMk cId="3988030678" sldId="288"/>
            <ac:spMk id="155" creationId="{FCE6F0DA-F1AC-4BAB-95CD-3753D744E6F9}"/>
          </ac:spMkLst>
        </pc:spChg>
        <pc:spChg chg="mod">
          <ac:chgData name="Vitaly Khozyainov" userId="cfac2edbbe764d31" providerId="LiveId" clId="{C56DB750-54DD-4CAB-B518-63EDE821E32A}" dt="2021-11-28T21:53:03.158" v="535"/>
          <ac:spMkLst>
            <pc:docMk/>
            <pc:sldMk cId="3988030678" sldId="288"/>
            <ac:spMk id="157" creationId="{25D59B85-C12C-4CB6-8820-82B8F6468B19}"/>
          </ac:spMkLst>
        </pc:spChg>
        <pc:spChg chg="mod">
          <ac:chgData name="Vitaly Khozyainov" userId="cfac2edbbe764d31" providerId="LiveId" clId="{C56DB750-54DD-4CAB-B518-63EDE821E32A}" dt="2021-11-28T21:53:03.158" v="535"/>
          <ac:spMkLst>
            <pc:docMk/>
            <pc:sldMk cId="3988030678" sldId="288"/>
            <ac:spMk id="158" creationId="{6A16D755-75C1-45DE-A8A8-2D0A870C7687}"/>
          </ac:spMkLst>
        </pc:spChg>
        <pc:spChg chg="add mod">
          <ac:chgData name="Vitaly Khozyainov" userId="cfac2edbbe764d31" providerId="LiveId" clId="{C56DB750-54DD-4CAB-B518-63EDE821E32A}" dt="2021-11-28T21:55:26.307" v="558" actId="14100"/>
          <ac:spMkLst>
            <pc:docMk/>
            <pc:sldMk cId="3988030678" sldId="288"/>
            <ac:spMk id="159" creationId="{D1DFED51-0382-4691-A614-1E4F9C545042}"/>
          </ac:spMkLst>
        </pc:spChg>
        <pc:spChg chg="add mod">
          <ac:chgData name="Vitaly Khozyainov" userId="cfac2edbbe764d31" providerId="LiveId" clId="{C56DB750-54DD-4CAB-B518-63EDE821E32A}" dt="2021-11-28T21:57:08.960" v="570" actId="1076"/>
          <ac:spMkLst>
            <pc:docMk/>
            <pc:sldMk cId="3988030678" sldId="288"/>
            <ac:spMk id="160" creationId="{17C057C2-BE57-4ABD-B4D1-30178F71BCC6}"/>
          </ac:spMkLst>
        </pc:spChg>
        <pc:spChg chg="add mod">
          <ac:chgData name="Vitaly Khozyainov" userId="cfac2edbbe764d31" providerId="LiveId" clId="{C56DB750-54DD-4CAB-B518-63EDE821E32A}" dt="2021-11-28T21:57:20.895" v="580" actId="1076"/>
          <ac:spMkLst>
            <pc:docMk/>
            <pc:sldMk cId="3988030678" sldId="288"/>
            <ac:spMk id="161" creationId="{F11ECE78-F1F6-4E1A-9934-7732D7450128}"/>
          </ac:spMkLst>
        </pc:spChg>
        <pc:spChg chg="add mod">
          <ac:chgData name="Vitaly Khozyainov" userId="cfac2edbbe764d31" providerId="LiveId" clId="{C56DB750-54DD-4CAB-B518-63EDE821E32A}" dt="2021-11-28T21:57:05.791" v="569" actId="1076"/>
          <ac:spMkLst>
            <pc:docMk/>
            <pc:sldMk cId="3988030678" sldId="288"/>
            <ac:spMk id="162" creationId="{07BF3D9D-29DA-49AB-A444-AB0A0E5B098D}"/>
          </ac:spMkLst>
        </pc:spChg>
        <pc:spChg chg="mod">
          <ac:chgData name="Vitaly Khozyainov" userId="cfac2edbbe764d31" providerId="LiveId" clId="{C56DB750-54DD-4CAB-B518-63EDE821E32A}" dt="2021-11-28T21:54:28.670" v="545"/>
          <ac:spMkLst>
            <pc:docMk/>
            <pc:sldMk cId="3988030678" sldId="288"/>
            <ac:spMk id="164" creationId="{42FA3F57-8A07-49F8-9B46-EB0F8ABA81E8}"/>
          </ac:spMkLst>
        </pc:spChg>
        <pc:spChg chg="mod">
          <ac:chgData name="Vitaly Khozyainov" userId="cfac2edbbe764d31" providerId="LiveId" clId="{C56DB750-54DD-4CAB-B518-63EDE821E32A}" dt="2021-11-28T21:54:28.670" v="545"/>
          <ac:spMkLst>
            <pc:docMk/>
            <pc:sldMk cId="3988030678" sldId="288"/>
            <ac:spMk id="165" creationId="{3A6B341B-979A-428B-BB50-E0C40F37E10D}"/>
          </ac:spMkLst>
        </pc:spChg>
        <pc:spChg chg="mod">
          <ac:chgData name="Vitaly Khozyainov" userId="cfac2edbbe764d31" providerId="LiveId" clId="{C56DB750-54DD-4CAB-B518-63EDE821E32A}" dt="2021-11-28T21:54:28.670" v="545"/>
          <ac:spMkLst>
            <pc:docMk/>
            <pc:sldMk cId="3988030678" sldId="288"/>
            <ac:spMk id="166" creationId="{D7345FF7-7113-477A-917A-98C44CE5845B}"/>
          </ac:spMkLst>
        </pc:spChg>
        <pc:spChg chg="mod">
          <ac:chgData name="Vitaly Khozyainov" userId="cfac2edbbe764d31" providerId="LiveId" clId="{C56DB750-54DD-4CAB-B518-63EDE821E32A}" dt="2021-11-28T21:54:34.054" v="547"/>
          <ac:spMkLst>
            <pc:docMk/>
            <pc:sldMk cId="3988030678" sldId="288"/>
            <ac:spMk id="168" creationId="{F3C9FED2-F2FE-48B3-A690-C2A28924FB1E}"/>
          </ac:spMkLst>
        </pc:spChg>
        <pc:spChg chg="mod">
          <ac:chgData name="Vitaly Khozyainov" userId="cfac2edbbe764d31" providerId="LiveId" clId="{C56DB750-54DD-4CAB-B518-63EDE821E32A}" dt="2021-11-28T21:54:34.054" v="547"/>
          <ac:spMkLst>
            <pc:docMk/>
            <pc:sldMk cId="3988030678" sldId="288"/>
            <ac:spMk id="169" creationId="{23FC5D7A-B431-4EA8-B2C6-D453DA4730DF}"/>
          </ac:spMkLst>
        </pc:spChg>
        <pc:spChg chg="mod">
          <ac:chgData name="Vitaly Khozyainov" userId="cfac2edbbe764d31" providerId="LiveId" clId="{C56DB750-54DD-4CAB-B518-63EDE821E32A}" dt="2021-11-28T21:54:34.054" v="547"/>
          <ac:spMkLst>
            <pc:docMk/>
            <pc:sldMk cId="3988030678" sldId="288"/>
            <ac:spMk id="170" creationId="{0357D705-40F3-437B-8B43-AD28957034EF}"/>
          </ac:spMkLst>
        </pc:spChg>
        <pc:spChg chg="mod">
          <ac:chgData name="Vitaly Khozyainov" userId="cfac2edbbe764d31" providerId="LiveId" clId="{C56DB750-54DD-4CAB-B518-63EDE821E32A}" dt="2021-11-28T21:54:34.512" v="548"/>
          <ac:spMkLst>
            <pc:docMk/>
            <pc:sldMk cId="3988030678" sldId="288"/>
            <ac:spMk id="172" creationId="{8DD4403E-8A80-4077-9B7D-0AEF0F3CA834}"/>
          </ac:spMkLst>
        </pc:spChg>
        <pc:spChg chg="mod">
          <ac:chgData name="Vitaly Khozyainov" userId="cfac2edbbe764d31" providerId="LiveId" clId="{C56DB750-54DD-4CAB-B518-63EDE821E32A}" dt="2021-11-28T21:54:34.512" v="548"/>
          <ac:spMkLst>
            <pc:docMk/>
            <pc:sldMk cId="3988030678" sldId="288"/>
            <ac:spMk id="173" creationId="{33574025-BB2C-43CC-AFB3-81A70033FB13}"/>
          </ac:spMkLst>
        </pc:spChg>
        <pc:spChg chg="mod">
          <ac:chgData name="Vitaly Khozyainov" userId="cfac2edbbe764d31" providerId="LiveId" clId="{C56DB750-54DD-4CAB-B518-63EDE821E32A}" dt="2021-11-28T21:54:34.512" v="548"/>
          <ac:spMkLst>
            <pc:docMk/>
            <pc:sldMk cId="3988030678" sldId="288"/>
            <ac:spMk id="174" creationId="{BE9FFE10-78F5-4930-8DAD-EE09BBB0AE00}"/>
          </ac:spMkLst>
        </pc:spChg>
        <pc:spChg chg="add mod">
          <ac:chgData name="Vitaly Khozyainov" userId="cfac2edbbe764d31" providerId="LiveId" clId="{C56DB750-54DD-4CAB-B518-63EDE821E32A}" dt="2021-11-28T21:55:41.935" v="561" actId="1076"/>
          <ac:spMkLst>
            <pc:docMk/>
            <pc:sldMk cId="3988030678" sldId="288"/>
            <ac:spMk id="175" creationId="{5619829A-7C12-4954-A38B-2D1D6BC78891}"/>
          </ac:spMkLst>
        </pc:spChg>
        <pc:spChg chg="add mod">
          <ac:chgData name="Vitaly Khozyainov" userId="cfac2edbbe764d31" providerId="LiveId" clId="{C56DB750-54DD-4CAB-B518-63EDE821E32A}" dt="2021-11-28T21:55:39.093" v="560" actId="1076"/>
          <ac:spMkLst>
            <pc:docMk/>
            <pc:sldMk cId="3988030678" sldId="288"/>
            <ac:spMk id="176" creationId="{6F92CEB7-76EC-48FA-A11B-E68D99580BE3}"/>
          </ac:spMkLst>
        </pc:spChg>
        <pc:grpChg chg="mod">
          <ac:chgData name="Vitaly Khozyainov" userId="cfac2edbbe764d31" providerId="LiveId" clId="{C56DB750-54DD-4CAB-B518-63EDE821E32A}" dt="2021-11-28T21:56:51.677" v="566" actId="1076"/>
          <ac:grpSpMkLst>
            <pc:docMk/>
            <pc:sldMk cId="3988030678" sldId="288"/>
            <ac:grpSpMk id="47" creationId="{AF969308-7D46-4DB9-BEEA-20816E324E23}"/>
          </ac:grpSpMkLst>
        </pc:grpChg>
        <pc:grpChg chg="del">
          <ac:chgData name="Vitaly Khozyainov" userId="cfac2edbbe764d31" providerId="LiveId" clId="{C56DB750-54DD-4CAB-B518-63EDE821E32A}" dt="2021-11-28T21:52:27.001" v="531" actId="478"/>
          <ac:grpSpMkLst>
            <pc:docMk/>
            <pc:sldMk cId="3988030678" sldId="288"/>
            <ac:grpSpMk id="89" creationId="{E2CEBE0E-26C7-9546-8F65-3A288A5D6176}"/>
          </ac:grpSpMkLst>
        </pc:grpChg>
        <pc:grpChg chg="add del mod">
          <ac:chgData name="Vitaly Khozyainov" userId="cfac2edbbe764d31" providerId="LiveId" clId="{C56DB750-54DD-4CAB-B518-63EDE821E32A}" dt="2021-11-28T21:53:53.809" v="544" actId="478"/>
          <ac:grpSpMkLst>
            <pc:docMk/>
            <pc:sldMk cId="3988030678" sldId="288"/>
            <ac:grpSpMk id="102" creationId="{BB5EEC59-29ED-415F-8EA9-84ABFD6F30D7}"/>
          </ac:grpSpMkLst>
        </pc:grpChg>
        <pc:grpChg chg="del">
          <ac:chgData name="Vitaly Khozyainov" userId="cfac2edbbe764d31" providerId="LiveId" clId="{C56DB750-54DD-4CAB-B518-63EDE821E32A}" dt="2021-11-28T21:52:27.001" v="531" actId="478"/>
          <ac:grpSpMkLst>
            <pc:docMk/>
            <pc:sldMk cId="3988030678" sldId="288"/>
            <ac:grpSpMk id="103" creationId="{DA1F790E-66BE-5247-9B85-A7FCF59DDAC0}"/>
          </ac:grpSpMkLst>
        </pc:grpChg>
        <pc:grpChg chg="mod">
          <ac:chgData name="Vitaly Khozyainov" userId="cfac2edbbe764d31" providerId="LiveId" clId="{C56DB750-54DD-4CAB-B518-63EDE821E32A}" dt="2021-11-28T21:53:03.158" v="535"/>
          <ac:grpSpMkLst>
            <pc:docMk/>
            <pc:sldMk cId="3988030678" sldId="288"/>
            <ac:grpSpMk id="109" creationId="{6AE84DEA-E03F-4199-B6AB-D7BDC859A323}"/>
          </ac:grpSpMkLst>
        </pc:grpChg>
        <pc:grpChg chg="add del mod">
          <ac:chgData name="Vitaly Khozyainov" userId="cfac2edbbe764d31" providerId="LiveId" clId="{C56DB750-54DD-4CAB-B518-63EDE821E32A}" dt="2021-11-28T21:53:53.809" v="544" actId="478"/>
          <ac:grpSpMkLst>
            <pc:docMk/>
            <pc:sldMk cId="3988030678" sldId="288"/>
            <ac:grpSpMk id="112" creationId="{B0F9582B-84CE-483E-B6DB-E2CE6D78B8BC}"/>
          </ac:grpSpMkLst>
        </pc:grpChg>
        <pc:grpChg chg="mod">
          <ac:chgData name="Vitaly Khozyainov" userId="cfac2edbbe764d31" providerId="LiveId" clId="{C56DB750-54DD-4CAB-B518-63EDE821E32A}" dt="2021-11-28T21:53:03.158" v="535"/>
          <ac:grpSpMkLst>
            <pc:docMk/>
            <pc:sldMk cId="3988030678" sldId="288"/>
            <ac:grpSpMk id="115" creationId="{81C8C531-3832-4399-AE2D-BB3B31ACA695}"/>
          </ac:grpSpMkLst>
        </pc:grpChg>
        <pc:grpChg chg="del">
          <ac:chgData name="Vitaly Khozyainov" userId="cfac2edbbe764d31" providerId="LiveId" clId="{C56DB750-54DD-4CAB-B518-63EDE821E32A}" dt="2021-11-28T21:52:27.001" v="531" actId="478"/>
          <ac:grpSpMkLst>
            <pc:docMk/>
            <pc:sldMk cId="3988030678" sldId="288"/>
            <ac:grpSpMk id="117" creationId="{6E245C78-A19A-1E40-864A-3ABBAC1C18DC}"/>
          </ac:grpSpMkLst>
        </pc:grpChg>
        <pc:grpChg chg="del">
          <ac:chgData name="Vitaly Khozyainov" userId="cfac2edbbe764d31" providerId="LiveId" clId="{C56DB750-54DD-4CAB-B518-63EDE821E32A}" dt="2021-11-28T21:52:27.001" v="531" actId="478"/>
          <ac:grpSpMkLst>
            <pc:docMk/>
            <pc:sldMk cId="3988030678" sldId="288"/>
            <ac:grpSpMk id="121" creationId="{4373E04C-B64B-D843-BDC8-AF5D502A70CA}"/>
          </ac:grpSpMkLst>
        </pc:grpChg>
        <pc:grpChg chg="del">
          <ac:chgData name="Vitaly Khozyainov" userId="cfac2edbbe764d31" providerId="LiveId" clId="{C56DB750-54DD-4CAB-B518-63EDE821E32A}" dt="2021-11-28T21:52:27.001" v="531" actId="478"/>
          <ac:grpSpMkLst>
            <pc:docMk/>
            <pc:sldMk cId="3988030678" sldId="288"/>
            <ac:grpSpMk id="125" creationId="{E550F753-2411-8C42-A889-805ACF852FBB}"/>
          </ac:grpSpMkLst>
        </pc:grpChg>
        <pc:grpChg chg="del">
          <ac:chgData name="Vitaly Khozyainov" userId="cfac2edbbe764d31" providerId="LiveId" clId="{C56DB750-54DD-4CAB-B518-63EDE821E32A}" dt="2021-11-28T21:52:27.001" v="531" actId="478"/>
          <ac:grpSpMkLst>
            <pc:docMk/>
            <pc:sldMk cId="3988030678" sldId="288"/>
            <ac:grpSpMk id="129" creationId="{56315E55-695A-9C44-A784-43C12A9567C7}"/>
          </ac:grpSpMkLst>
        </pc:grpChg>
        <pc:grpChg chg="del">
          <ac:chgData name="Vitaly Khozyainov" userId="cfac2edbbe764d31" providerId="LiveId" clId="{C56DB750-54DD-4CAB-B518-63EDE821E32A}" dt="2021-11-28T21:52:27.001" v="531" actId="478"/>
          <ac:grpSpMkLst>
            <pc:docMk/>
            <pc:sldMk cId="3988030678" sldId="288"/>
            <ac:grpSpMk id="133" creationId="{3BFAD416-0043-8E4C-A9CE-FDDC82E4723D}"/>
          </ac:grpSpMkLst>
        </pc:grpChg>
        <pc:grpChg chg="del">
          <ac:chgData name="Vitaly Khozyainov" userId="cfac2edbbe764d31" providerId="LiveId" clId="{C56DB750-54DD-4CAB-B518-63EDE821E32A}" dt="2021-11-28T21:52:27.001" v="531" actId="478"/>
          <ac:grpSpMkLst>
            <pc:docMk/>
            <pc:sldMk cId="3988030678" sldId="288"/>
            <ac:grpSpMk id="138" creationId="{7F02F752-D210-554A-A4BE-E4891CEE3610}"/>
          </ac:grpSpMkLst>
        </pc:grpChg>
        <pc:grpChg chg="del">
          <ac:chgData name="Vitaly Khozyainov" userId="cfac2edbbe764d31" providerId="LiveId" clId="{C56DB750-54DD-4CAB-B518-63EDE821E32A}" dt="2021-11-28T21:52:27.001" v="531" actId="478"/>
          <ac:grpSpMkLst>
            <pc:docMk/>
            <pc:sldMk cId="3988030678" sldId="288"/>
            <ac:grpSpMk id="142" creationId="{16827672-70C8-FE42-AF0F-B11E2B18BA66}"/>
          </ac:grpSpMkLst>
        </pc:grpChg>
        <pc:grpChg chg="del">
          <ac:chgData name="Vitaly Khozyainov" userId="cfac2edbbe764d31" providerId="LiveId" clId="{C56DB750-54DD-4CAB-B518-63EDE821E32A}" dt="2021-11-28T21:52:27.001" v="531" actId="478"/>
          <ac:grpSpMkLst>
            <pc:docMk/>
            <pc:sldMk cId="3988030678" sldId="288"/>
            <ac:grpSpMk id="146" creationId="{4E52C189-3AC3-674A-AD4A-36D871588E98}"/>
          </ac:grpSpMkLst>
        </pc:grpChg>
        <pc:grpChg chg="add del mod">
          <ac:chgData name="Vitaly Khozyainov" userId="cfac2edbbe764d31" providerId="LiveId" clId="{C56DB750-54DD-4CAB-B518-63EDE821E32A}" dt="2021-11-28T21:53:53.809" v="544" actId="478"/>
          <ac:grpSpMkLst>
            <pc:docMk/>
            <pc:sldMk cId="3988030678" sldId="288"/>
            <ac:grpSpMk id="153" creationId="{04A0D2FB-525E-4DA3-99BB-F0474F496605}"/>
          </ac:grpSpMkLst>
        </pc:grpChg>
        <pc:grpChg chg="mod">
          <ac:chgData name="Vitaly Khozyainov" userId="cfac2edbbe764d31" providerId="LiveId" clId="{C56DB750-54DD-4CAB-B518-63EDE821E32A}" dt="2021-11-28T21:53:03.158" v="535"/>
          <ac:grpSpMkLst>
            <pc:docMk/>
            <pc:sldMk cId="3988030678" sldId="288"/>
            <ac:grpSpMk id="156" creationId="{3EC798AC-8A86-40FF-87A8-B914BDB2E084}"/>
          </ac:grpSpMkLst>
        </pc:grpChg>
        <pc:grpChg chg="add mod">
          <ac:chgData name="Vitaly Khozyainov" userId="cfac2edbbe764d31" providerId="LiveId" clId="{C56DB750-54DD-4CAB-B518-63EDE821E32A}" dt="2021-11-28T21:57:00.538" v="567" actId="1076"/>
          <ac:grpSpMkLst>
            <pc:docMk/>
            <pc:sldMk cId="3988030678" sldId="288"/>
            <ac:grpSpMk id="163" creationId="{EE882644-37DB-4ABC-8ACC-75AF8CFD04F6}"/>
          </ac:grpSpMkLst>
        </pc:grpChg>
        <pc:grpChg chg="add mod">
          <ac:chgData name="Vitaly Khozyainov" userId="cfac2edbbe764d31" providerId="LiveId" clId="{C56DB750-54DD-4CAB-B518-63EDE821E32A}" dt="2021-11-28T21:54:51.169" v="552" actId="1076"/>
          <ac:grpSpMkLst>
            <pc:docMk/>
            <pc:sldMk cId="3988030678" sldId="288"/>
            <ac:grpSpMk id="167" creationId="{994565E7-E256-4701-AD73-A5E89BD55DE4}"/>
          </ac:grpSpMkLst>
        </pc:grpChg>
        <pc:grpChg chg="add mod">
          <ac:chgData name="Vitaly Khozyainov" userId="cfac2edbbe764d31" providerId="LiveId" clId="{C56DB750-54DD-4CAB-B518-63EDE821E32A}" dt="2021-11-28T21:57:02.946" v="568" actId="1076"/>
          <ac:grpSpMkLst>
            <pc:docMk/>
            <pc:sldMk cId="3988030678" sldId="288"/>
            <ac:grpSpMk id="171" creationId="{0AB306AF-FCDB-4FD1-83AD-3D95B858BA63}"/>
          </ac:grpSpMkLst>
        </pc:grpChg>
        <pc:graphicFrameChg chg="modGraphic">
          <ac:chgData name="Vitaly Khozyainov" userId="cfac2edbbe764d31" providerId="LiveId" clId="{C56DB750-54DD-4CAB-B518-63EDE821E32A}" dt="2021-11-28T22:00:13.307" v="757" actId="20577"/>
          <ac:graphicFrameMkLst>
            <pc:docMk/>
            <pc:sldMk cId="3988030678" sldId="288"/>
            <ac:graphicFrameMk id="56" creationId="{00000000-0000-0000-0000-000000000000}"/>
          </ac:graphicFrameMkLst>
        </pc:graphicFrameChg>
        <pc:picChg chg="add mod">
          <ac:chgData name="Vitaly Khozyainov" userId="cfac2edbbe764d31" providerId="LiveId" clId="{C56DB750-54DD-4CAB-B518-63EDE821E32A}" dt="2021-11-28T21:56:32.772" v="563" actId="1076"/>
          <ac:picMkLst>
            <pc:docMk/>
            <pc:sldMk cId="3988030678" sldId="288"/>
            <ac:picMk id="177" creationId="{E6F43943-52B6-4C50-ABB0-A958EFE71B77}"/>
          </ac:picMkLst>
        </pc:picChg>
        <pc:picChg chg="add mod">
          <ac:chgData name="Vitaly Khozyainov" userId="cfac2edbbe764d31" providerId="LiveId" clId="{C56DB750-54DD-4CAB-B518-63EDE821E32A}" dt="2021-11-28T21:56:39.146" v="565" actId="1076"/>
          <ac:picMkLst>
            <pc:docMk/>
            <pc:sldMk cId="3988030678" sldId="288"/>
            <ac:picMk id="178" creationId="{9E9E58DA-BBE5-4C9A-85D8-2EDDFBB83544}"/>
          </ac:picMkLst>
        </pc:picChg>
        <pc:cxnChg chg="del">
          <ac:chgData name="Vitaly Khozyainov" userId="cfac2edbbe764d31" providerId="LiveId" clId="{C56DB750-54DD-4CAB-B518-63EDE821E32A}" dt="2021-11-28T21:52:27.001" v="531" actId="478"/>
          <ac:cxnSpMkLst>
            <pc:docMk/>
            <pc:sldMk cId="3988030678" sldId="288"/>
            <ac:cxnSpMk id="4" creationId="{783C37ED-C883-4E05-A4CD-CA5848ED724F}"/>
          </ac:cxnSpMkLst>
        </pc:cxnChg>
        <pc:cxnChg chg="del">
          <ac:chgData name="Vitaly Khozyainov" userId="cfac2edbbe764d31" providerId="LiveId" clId="{C56DB750-54DD-4CAB-B518-63EDE821E32A}" dt="2021-11-28T21:52:27.001" v="531" actId="478"/>
          <ac:cxnSpMkLst>
            <pc:docMk/>
            <pc:sldMk cId="3988030678" sldId="288"/>
            <ac:cxnSpMk id="60" creationId="{4F5754E9-0828-49C1-88AE-82148EE91E3D}"/>
          </ac:cxnSpMkLst>
        </pc:cxnChg>
        <pc:cxnChg chg="add mod">
          <ac:chgData name="Vitaly Khozyainov" userId="cfac2edbbe764d31" providerId="LiveId" clId="{C56DB750-54DD-4CAB-B518-63EDE821E32A}" dt="2021-11-28T21:52:39.645" v="532"/>
          <ac:cxnSpMkLst>
            <pc:docMk/>
            <pc:sldMk cId="3988030678" sldId="288"/>
            <ac:cxnSpMk id="101" creationId="{4F6C35ED-D1AE-46ED-AFD0-FFEA1785390A}"/>
          </ac:cxnSpMkLst>
        </pc:cxnChg>
        <pc:cxnChg chg="del">
          <ac:chgData name="Vitaly Khozyainov" userId="cfac2edbbe764d31" providerId="LiveId" clId="{C56DB750-54DD-4CAB-B518-63EDE821E32A}" dt="2021-11-28T21:52:27.001" v="531" actId="478"/>
          <ac:cxnSpMkLst>
            <pc:docMk/>
            <pc:sldMk cId="3988030678" sldId="288"/>
            <ac:cxnSpMk id="137" creationId="{7B988345-BFA1-CE42-9444-FD6B117EFCFF}"/>
          </ac:cxnSpMkLst>
        </pc:cxnChg>
        <pc:cxnChg chg="add mod">
          <ac:chgData name="Vitaly Khozyainov" userId="cfac2edbbe764d31" providerId="LiveId" clId="{C56DB750-54DD-4CAB-B518-63EDE821E32A}" dt="2021-11-28T21:57:52.108" v="583" actId="14100"/>
          <ac:cxnSpMkLst>
            <pc:docMk/>
            <pc:sldMk cId="3988030678" sldId="288"/>
            <ac:cxnSpMk id="179" creationId="{F369FBF2-3B99-42E3-8A9F-B28E32CB3A55}"/>
          </ac:cxnSpMkLst>
        </pc:cxnChg>
        <pc:cxnChg chg="add mod">
          <ac:chgData name="Vitaly Khozyainov" userId="cfac2edbbe764d31" providerId="LiveId" clId="{C56DB750-54DD-4CAB-B518-63EDE821E32A}" dt="2021-11-28T21:58:00.953" v="586" actId="14100"/>
          <ac:cxnSpMkLst>
            <pc:docMk/>
            <pc:sldMk cId="3988030678" sldId="288"/>
            <ac:cxnSpMk id="180" creationId="{F9EFC8A4-9CE0-43EB-A6A4-EA1D636E67E3}"/>
          </ac:cxnSpMkLst>
        </pc:cxnChg>
      </pc:sldChg>
      <pc:sldChg chg="add">
        <pc:chgData name="Vitaly Khozyainov" userId="cfac2edbbe764d31" providerId="LiveId" clId="{C56DB750-54DD-4CAB-B518-63EDE821E32A}" dt="2021-11-28T21:35:29.818" v="0" actId="2890"/>
        <pc:sldMkLst>
          <pc:docMk/>
          <pc:sldMk cId="1685100362" sldId="290"/>
        </pc:sldMkLst>
      </pc:sldChg>
      <pc:sldChg chg="addSp modSp add mod ord">
        <pc:chgData name="Vitaly Khozyainov" userId="cfac2edbbe764d31" providerId="LiveId" clId="{C56DB750-54DD-4CAB-B518-63EDE821E32A}" dt="2021-11-28T21:52:51.503" v="534" actId="1076"/>
        <pc:sldMkLst>
          <pc:docMk/>
          <pc:sldMk cId="1586356851" sldId="291"/>
        </pc:sldMkLst>
        <pc:spChg chg="mod">
          <ac:chgData name="Vitaly Khozyainov" userId="cfac2edbbe764d31" providerId="LiveId" clId="{C56DB750-54DD-4CAB-B518-63EDE821E32A}" dt="2021-11-28T21:42:39.059" v="82" actId="20577"/>
          <ac:spMkLst>
            <pc:docMk/>
            <pc:sldMk cId="1586356851" sldId="291"/>
            <ac:spMk id="6" creationId="{00F92D28-E066-4E19-90CC-A11E701B0223}"/>
          </ac:spMkLst>
        </pc:spChg>
        <pc:spChg chg="mod">
          <ac:chgData name="Vitaly Khozyainov" userId="cfac2edbbe764d31" providerId="LiveId" clId="{C56DB750-54DD-4CAB-B518-63EDE821E32A}" dt="2021-11-28T21:42:43.205" v="84" actId="20577"/>
          <ac:spMkLst>
            <pc:docMk/>
            <pc:sldMk cId="1586356851" sldId="291"/>
            <ac:spMk id="28" creationId="{AA77C749-16C6-4C0C-AB90-659EB8C5F358}"/>
          </ac:spMkLst>
        </pc:spChg>
        <pc:spChg chg="mod">
          <ac:chgData name="Vitaly Khozyainov" userId="cfac2edbbe764d31" providerId="LiveId" clId="{C56DB750-54DD-4CAB-B518-63EDE821E32A}" dt="2021-11-28T21:52:51.503" v="534" actId="1076"/>
          <ac:spMkLst>
            <pc:docMk/>
            <pc:sldMk cId="1586356851" sldId="291"/>
            <ac:spMk id="29" creationId="{AA444BFB-F4CC-440D-AFA2-3322CBF48886}"/>
          </ac:spMkLst>
        </pc:spChg>
        <pc:spChg chg="mod">
          <ac:chgData name="Vitaly Khozyainov" userId="cfac2edbbe764d31" providerId="LiveId" clId="{C56DB750-54DD-4CAB-B518-63EDE821E32A}" dt="2021-11-28T21:46:13.236" v="129" actId="14100"/>
          <ac:spMkLst>
            <pc:docMk/>
            <pc:sldMk cId="1586356851" sldId="291"/>
            <ac:spMk id="49" creationId="{38137490-2EBA-468D-B6FF-EF23995D039D}"/>
          </ac:spMkLst>
        </pc:spChg>
        <pc:spChg chg="mod">
          <ac:chgData name="Vitaly Khozyainov" userId="cfac2edbbe764d31" providerId="LiveId" clId="{C56DB750-54DD-4CAB-B518-63EDE821E32A}" dt="2021-11-28T21:42:33.583" v="80" actId="14100"/>
          <ac:spMkLst>
            <pc:docMk/>
            <pc:sldMk cId="1586356851" sldId="291"/>
            <ac:spMk id="86" creationId="{FCD03E8C-C743-4B4E-8E6E-88509A352E56}"/>
          </ac:spMkLst>
        </pc:spChg>
        <pc:spChg chg="add mod">
          <ac:chgData name="Vitaly Khozyainov" userId="cfac2edbbe764d31" providerId="LiveId" clId="{C56DB750-54DD-4CAB-B518-63EDE821E32A}" dt="2021-11-28T21:45:06.821" v="104" actId="1076"/>
          <ac:spMkLst>
            <pc:docMk/>
            <pc:sldMk cId="1586356851" sldId="291"/>
            <ac:spMk id="92" creationId="{F9EBFFDC-911C-405A-972C-FE4D00E0D514}"/>
          </ac:spMkLst>
        </pc:spChg>
        <pc:spChg chg="add mod">
          <ac:chgData name="Vitaly Khozyainov" userId="cfac2edbbe764d31" providerId="LiveId" clId="{C56DB750-54DD-4CAB-B518-63EDE821E32A}" dt="2021-11-28T21:45:02.916" v="103" actId="1076"/>
          <ac:spMkLst>
            <pc:docMk/>
            <pc:sldMk cId="1586356851" sldId="291"/>
            <ac:spMk id="110" creationId="{4D6DA33E-1CE5-4B12-952B-F36C24803277}"/>
          </ac:spMkLst>
        </pc:spChg>
        <pc:spChg chg="mod">
          <ac:chgData name="Vitaly Khozyainov" userId="cfac2edbbe764d31" providerId="LiveId" clId="{C56DB750-54DD-4CAB-B518-63EDE821E32A}" dt="2021-11-28T21:39:59.286" v="40"/>
          <ac:spMkLst>
            <pc:docMk/>
            <pc:sldMk cId="1586356851" sldId="291"/>
            <ac:spMk id="112" creationId="{DE5E5CC0-2AA5-4BD3-8B5A-0D945FC9B543}"/>
          </ac:spMkLst>
        </pc:spChg>
        <pc:spChg chg="mod">
          <ac:chgData name="Vitaly Khozyainov" userId="cfac2edbbe764d31" providerId="LiveId" clId="{C56DB750-54DD-4CAB-B518-63EDE821E32A}" dt="2021-11-28T21:39:59.286" v="40"/>
          <ac:spMkLst>
            <pc:docMk/>
            <pc:sldMk cId="1586356851" sldId="291"/>
            <ac:spMk id="113" creationId="{07BAC931-A18E-4CDE-B767-414268D5D940}"/>
          </ac:spMkLst>
        </pc:spChg>
        <pc:spChg chg="mod">
          <ac:chgData name="Vitaly Khozyainov" userId="cfac2edbbe764d31" providerId="LiveId" clId="{C56DB750-54DD-4CAB-B518-63EDE821E32A}" dt="2021-11-28T21:39:59.286" v="40"/>
          <ac:spMkLst>
            <pc:docMk/>
            <pc:sldMk cId="1586356851" sldId="291"/>
            <ac:spMk id="115" creationId="{4AFA1D06-D7F4-4EE2-9533-D05B02FF84BC}"/>
          </ac:spMkLst>
        </pc:spChg>
        <pc:spChg chg="mod">
          <ac:chgData name="Vitaly Khozyainov" userId="cfac2edbbe764d31" providerId="LiveId" clId="{C56DB750-54DD-4CAB-B518-63EDE821E32A}" dt="2021-11-28T21:39:59.286" v="40"/>
          <ac:spMkLst>
            <pc:docMk/>
            <pc:sldMk cId="1586356851" sldId="291"/>
            <ac:spMk id="116" creationId="{26A9EF73-23E1-4E7A-B309-2FCE498B9F16}"/>
          </ac:spMkLst>
        </pc:spChg>
        <pc:spChg chg="mod">
          <ac:chgData name="Vitaly Khozyainov" userId="cfac2edbbe764d31" providerId="LiveId" clId="{C56DB750-54DD-4CAB-B518-63EDE821E32A}" dt="2021-11-28T21:39:59.286" v="40"/>
          <ac:spMkLst>
            <pc:docMk/>
            <pc:sldMk cId="1586356851" sldId="291"/>
            <ac:spMk id="118" creationId="{CAF815C1-B845-4FB4-9F35-F42EB73C3E10}"/>
          </ac:spMkLst>
        </pc:spChg>
        <pc:spChg chg="mod">
          <ac:chgData name="Vitaly Khozyainov" userId="cfac2edbbe764d31" providerId="LiveId" clId="{C56DB750-54DD-4CAB-B518-63EDE821E32A}" dt="2021-11-28T21:39:59.286" v="40"/>
          <ac:spMkLst>
            <pc:docMk/>
            <pc:sldMk cId="1586356851" sldId="291"/>
            <ac:spMk id="119" creationId="{1A4FDB56-B4D3-4485-A04B-3275F2698E45}"/>
          </ac:spMkLst>
        </pc:spChg>
        <pc:spChg chg="mod">
          <ac:chgData name="Vitaly Khozyainov" userId="cfac2edbbe764d31" providerId="LiveId" clId="{C56DB750-54DD-4CAB-B518-63EDE821E32A}" dt="2021-11-28T21:39:59.286" v="40"/>
          <ac:spMkLst>
            <pc:docMk/>
            <pc:sldMk cId="1586356851" sldId="291"/>
            <ac:spMk id="121" creationId="{24306CFC-D96A-491E-9986-6D3811AE9032}"/>
          </ac:spMkLst>
        </pc:spChg>
        <pc:spChg chg="mod">
          <ac:chgData name="Vitaly Khozyainov" userId="cfac2edbbe764d31" providerId="LiveId" clId="{C56DB750-54DD-4CAB-B518-63EDE821E32A}" dt="2021-11-28T21:39:59.286" v="40"/>
          <ac:spMkLst>
            <pc:docMk/>
            <pc:sldMk cId="1586356851" sldId="291"/>
            <ac:spMk id="122" creationId="{27CEC04C-0DB3-4D16-B55D-EA04A737C2C8}"/>
          </ac:spMkLst>
        </pc:spChg>
        <pc:spChg chg="mod">
          <ac:chgData name="Vitaly Khozyainov" userId="cfac2edbbe764d31" providerId="LiveId" clId="{C56DB750-54DD-4CAB-B518-63EDE821E32A}" dt="2021-11-28T21:39:59.286" v="40"/>
          <ac:spMkLst>
            <pc:docMk/>
            <pc:sldMk cId="1586356851" sldId="291"/>
            <ac:spMk id="124" creationId="{8ABD40E5-175B-41CD-826B-A25286FC30E6}"/>
          </ac:spMkLst>
        </pc:spChg>
        <pc:spChg chg="mod">
          <ac:chgData name="Vitaly Khozyainov" userId="cfac2edbbe764d31" providerId="LiveId" clId="{C56DB750-54DD-4CAB-B518-63EDE821E32A}" dt="2021-11-28T21:39:59.286" v="40"/>
          <ac:spMkLst>
            <pc:docMk/>
            <pc:sldMk cId="1586356851" sldId="291"/>
            <ac:spMk id="125" creationId="{058A1F66-EAE5-4BAC-8FAF-169387D545E0}"/>
          </ac:spMkLst>
        </pc:spChg>
        <pc:spChg chg="mod">
          <ac:chgData name="Vitaly Khozyainov" userId="cfac2edbbe764d31" providerId="LiveId" clId="{C56DB750-54DD-4CAB-B518-63EDE821E32A}" dt="2021-11-28T21:39:59.286" v="40"/>
          <ac:spMkLst>
            <pc:docMk/>
            <pc:sldMk cId="1586356851" sldId="291"/>
            <ac:spMk id="127" creationId="{03C03F06-A7FB-4A4B-A4B2-894E9BE05B72}"/>
          </ac:spMkLst>
        </pc:spChg>
        <pc:spChg chg="mod">
          <ac:chgData name="Vitaly Khozyainov" userId="cfac2edbbe764d31" providerId="LiveId" clId="{C56DB750-54DD-4CAB-B518-63EDE821E32A}" dt="2021-11-28T21:39:59.286" v="40"/>
          <ac:spMkLst>
            <pc:docMk/>
            <pc:sldMk cId="1586356851" sldId="291"/>
            <ac:spMk id="128" creationId="{5CFD9870-DF29-4E9F-AC42-37A21E34B4BA}"/>
          </ac:spMkLst>
        </pc:spChg>
        <pc:spChg chg="mod">
          <ac:chgData name="Vitaly Khozyainov" userId="cfac2edbbe764d31" providerId="LiveId" clId="{C56DB750-54DD-4CAB-B518-63EDE821E32A}" dt="2021-11-28T21:42:07.628" v="68" actId="1076"/>
          <ac:spMkLst>
            <pc:docMk/>
            <pc:sldMk cId="1586356851" sldId="291"/>
            <ac:spMk id="133" creationId="{2A51781C-3446-4133-A483-BEBCBA05087C}"/>
          </ac:spMkLst>
        </pc:spChg>
        <pc:spChg chg="add mod">
          <ac:chgData name="Vitaly Khozyainov" userId="cfac2edbbe764d31" providerId="LiveId" clId="{C56DB750-54DD-4CAB-B518-63EDE821E32A}" dt="2021-11-28T21:40:42.886" v="43" actId="1076"/>
          <ac:spMkLst>
            <pc:docMk/>
            <pc:sldMk cId="1586356851" sldId="291"/>
            <ac:spMk id="138" creationId="{3ABC42D2-0086-4A86-9E39-9F9C024A2953}"/>
          </ac:spMkLst>
        </pc:spChg>
        <pc:spChg chg="add mod">
          <ac:chgData name="Vitaly Khozyainov" userId="cfac2edbbe764d31" providerId="LiveId" clId="{C56DB750-54DD-4CAB-B518-63EDE821E32A}" dt="2021-11-28T21:45:20.755" v="116" actId="6549"/>
          <ac:spMkLst>
            <pc:docMk/>
            <pc:sldMk cId="1586356851" sldId="291"/>
            <ac:spMk id="140" creationId="{9716AD16-8F2F-4666-A1EE-FAD38720AE11}"/>
          </ac:spMkLst>
        </pc:spChg>
        <pc:spChg chg="add mod">
          <ac:chgData name="Vitaly Khozyainov" userId="cfac2edbbe764d31" providerId="LiveId" clId="{C56DB750-54DD-4CAB-B518-63EDE821E32A}" dt="2021-11-28T21:45:26.589" v="117" actId="1076"/>
          <ac:spMkLst>
            <pc:docMk/>
            <pc:sldMk cId="1586356851" sldId="291"/>
            <ac:spMk id="141" creationId="{D4E966D5-B984-42A8-A200-91F748CCCCF9}"/>
          </ac:spMkLst>
        </pc:spChg>
        <pc:grpChg chg="add mod">
          <ac:chgData name="Vitaly Khozyainov" userId="cfac2edbbe764d31" providerId="LiveId" clId="{C56DB750-54DD-4CAB-B518-63EDE821E32A}" dt="2021-11-28T21:49:31.263" v="244" actId="1076"/>
          <ac:grpSpMkLst>
            <pc:docMk/>
            <pc:sldMk cId="1586356851" sldId="291"/>
            <ac:grpSpMk id="111" creationId="{9DA16EE2-90F8-421C-80B4-C129CAD5A3A1}"/>
          </ac:grpSpMkLst>
        </pc:grpChg>
        <pc:grpChg chg="mod">
          <ac:chgData name="Vitaly Khozyainov" userId="cfac2edbbe764d31" providerId="LiveId" clId="{C56DB750-54DD-4CAB-B518-63EDE821E32A}" dt="2021-11-28T21:39:59.286" v="40"/>
          <ac:grpSpMkLst>
            <pc:docMk/>
            <pc:sldMk cId="1586356851" sldId="291"/>
            <ac:grpSpMk id="114" creationId="{5240D3FC-AFC9-4DF4-A3D2-5EC2A1ED9777}"/>
          </ac:grpSpMkLst>
        </pc:grpChg>
        <pc:grpChg chg="add mod">
          <ac:chgData name="Vitaly Khozyainov" userId="cfac2edbbe764d31" providerId="LiveId" clId="{C56DB750-54DD-4CAB-B518-63EDE821E32A}" dt="2021-11-28T21:49:31.263" v="244" actId="1076"/>
          <ac:grpSpMkLst>
            <pc:docMk/>
            <pc:sldMk cId="1586356851" sldId="291"/>
            <ac:grpSpMk id="117" creationId="{1D7B205F-1051-4E70-A68C-2B9D5A69D6C9}"/>
          </ac:grpSpMkLst>
        </pc:grpChg>
        <pc:grpChg chg="mod">
          <ac:chgData name="Vitaly Khozyainov" userId="cfac2edbbe764d31" providerId="LiveId" clId="{C56DB750-54DD-4CAB-B518-63EDE821E32A}" dt="2021-11-28T21:39:59.286" v="40"/>
          <ac:grpSpMkLst>
            <pc:docMk/>
            <pc:sldMk cId="1586356851" sldId="291"/>
            <ac:grpSpMk id="120" creationId="{560C41EB-44E3-4BEC-B203-80ACCBAD477F}"/>
          </ac:grpSpMkLst>
        </pc:grpChg>
        <pc:grpChg chg="add mod">
          <ac:chgData name="Vitaly Khozyainov" userId="cfac2edbbe764d31" providerId="LiveId" clId="{C56DB750-54DD-4CAB-B518-63EDE821E32A}" dt="2021-11-28T21:49:31.263" v="244" actId="1076"/>
          <ac:grpSpMkLst>
            <pc:docMk/>
            <pc:sldMk cId="1586356851" sldId="291"/>
            <ac:grpSpMk id="123" creationId="{8F8FFB6B-A8FB-4293-8DF1-DAFAB05219CC}"/>
          </ac:grpSpMkLst>
        </pc:grpChg>
        <pc:grpChg chg="mod">
          <ac:chgData name="Vitaly Khozyainov" userId="cfac2edbbe764d31" providerId="LiveId" clId="{C56DB750-54DD-4CAB-B518-63EDE821E32A}" dt="2021-11-28T21:39:59.286" v="40"/>
          <ac:grpSpMkLst>
            <pc:docMk/>
            <pc:sldMk cId="1586356851" sldId="291"/>
            <ac:grpSpMk id="126" creationId="{443930BE-34E4-4335-9FA7-391E5BB7954B}"/>
          </ac:grpSpMkLst>
        </pc:grpChg>
        <pc:grpChg chg="add mod">
          <ac:chgData name="Vitaly Khozyainov" userId="cfac2edbbe764d31" providerId="LiveId" clId="{C56DB750-54DD-4CAB-B518-63EDE821E32A}" dt="2021-11-28T21:41:53.061" v="59" actId="14100"/>
          <ac:grpSpMkLst>
            <pc:docMk/>
            <pc:sldMk cId="1586356851" sldId="291"/>
            <ac:grpSpMk id="131" creationId="{581AC021-F49A-49AB-BC07-D075630855E3}"/>
          </ac:grpSpMkLst>
        </pc:grpChg>
        <pc:grpChg chg="mod">
          <ac:chgData name="Vitaly Khozyainov" userId="cfac2edbbe764d31" providerId="LiveId" clId="{C56DB750-54DD-4CAB-B518-63EDE821E32A}" dt="2021-11-28T21:40:27.595" v="42"/>
          <ac:grpSpMkLst>
            <pc:docMk/>
            <pc:sldMk cId="1586356851" sldId="291"/>
            <ac:grpSpMk id="132" creationId="{A8EC3715-7454-4F32-BA7F-57C93ED8483C}"/>
          </ac:grpSpMkLst>
        </pc:grpChg>
        <pc:graphicFrameChg chg="modGraphic">
          <ac:chgData name="Vitaly Khozyainov" userId="cfac2edbbe764d31" providerId="LiveId" clId="{C56DB750-54DD-4CAB-B518-63EDE821E32A}" dt="2021-11-28T21:50:55.001" v="344" actId="20577"/>
          <ac:graphicFrameMkLst>
            <pc:docMk/>
            <pc:sldMk cId="1586356851" sldId="291"/>
            <ac:graphicFrameMk id="56" creationId="{00000000-0000-0000-0000-000000000000}"/>
          </ac:graphicFrameMkLst>
        </pc:graphicFrameChg>
        <pc:cxnChg chg="mod">
          <ac:chgData name="Vitaly Khozyainov" userId="cfac2edbbe764d31" providerId="LiveId" clId="{C56DB750-54DD-4CAB-B518-63EDE821E32A}" dt="2021-11-28T21:39:43.550" v="37" actId="1076"/>
          <ac:cxnSpMkLst>
            <pc:docMk/>
            <pc:sldMk cId="1586356851" sldId="291"/>
            <ac:cxnSpMk id="8" creationId="{30913DEF-52CA-4D8E-9D77-7095F0035337}"/>
          </ac:cxnSpMkLst>
        </pc:cxnChg>
        <pc:cxnChg chg="add mod">
          <ac:chgData name="Vitaly Khozyainov" userId="cfac2edbbe764d31" providerId="LiveId" clId="{C56DB750-54DD-4CAB-B518-63EDE821E32A}" dt="2021-11-28T21:40:42.886" v="43" actId="1076"/>
          <ac:cxnSpMkLst>
            <pc:docMk/>
            <pc:sldMk cId="1586356851" sldId="291"/>
            <ac:cxnSpMk id="129" creationId="{B172ACB0-BB60-4259-A994-23BAAAC2FF47}"/>
          </ac:cxnSpMkLst>
        </pc:cxnChg>
        <pc:cxnChg chg="add mod">
          <ac:chgData name="Vitaly Khozyainov" userId="cfac2edbbe764d31" providerId="LiveId" clId="{C56DB750-54DD-4CAB-B518-63EDE821E32A}" dt="2021-11-28T21:40:42.886" v="43" actId="1076"/>
          <ac:cxnSpMkLst>
            <pc:docMk/>
            <pc:sldMk cId="1586356851" sldId="291"/>
            <ac:cxnSpMk id="130" creationId="{A04D9256-521A-430D-9EDF-C4841E610862}"/>
          </ac:cxnSpMkLst>
        </pc:cxnChg>
        <pc:cxnChg chg="mod">
          <ac:chgData name="Vitaly Khozyainov" userId="cfac2edbbe764d31" providerId="LiveId" clId="{C56DB750-54DD-4CAB-B518-63EDE821E32A}" dt="2021-11-28T21:40:27.595" v="42"/>
          <ac:cxnSpMkLst>
            <pc:docMk/>
            <pc:sldMk cId="1586356851" sldId="291"/>
            <ac:cxnSpMk id="134" creationId="{AC03F0A9-B9C5-4427-945D-2E0AB3089D25}"/>
          </ac:cxnSpMkLst>
        </pc:cxnChg>
        <pc:cxnChg chg="mod">
          <ac:chgData name="Vitaly Khozyainov" userId="cfac2edbbe764d31" providerId="LiveId" clId="{C56DB750-54DD-4CAB-B518-63EDE821E32A}" dt="2021-11-28T21:40:27.595" v="42"/>
          <ac:cxnSpMkLst>
            <pc:docMk/>
            <pc:sldMk cId="1586356851" sldId="291"/>
            <ac:cxnSpMk id="135" creationId="{342280AD-D25D-4539-AF70-E14178313273}"/>
          </ac:cxnSpMkLst>
        </pc:cxnChg>
        <pc:cxnChg chg="mod">
          <ac:chgData name="Vitaly Khozyainov" userId="cfac2edbbe764d31" providerId="LiveId" clId="{C56DB750-54DD-4CAB-B518-63EDE821E32A}" dt="2021-11-28T21:40:27.595" v="42"/>
          <ac:cxnSpMkLst>
            <pc:docMk/>
            <pc:sldMk cId="1586356851" sldId="291"/>
            <ac:cxnSpMk id="136" creationId="{FEE06889-EB10-4CFC-A942-A0B881D7FAC7}"/>
          </ac:cxnSpMkLst>
        </pc:cxnChg>
        <pc:cxnChg chg="mod">
          <ac:chgData name="Vitaly Khozyainov" userId="cfac2edbbe764d31" providerId="LiveId" clId="{C56DB750-54DD-4CAB-B518-63EDE821E32A}" dt="2021-11-28T21:40:27.595" v="42"/>
          <ac:cxnSpMkLst>
            <pc:docMk/>
            <pc:sldMk cId="1586356851" sldId="291"/>
            <ac:cxnSpMk id="137" creationId="{C043E88A-79DE-4F63-9F3C-067DB80E98B1}"/>
          </ac:cxnSpMkLst>
        </pc:cxnChg>
        <pc:cxnChg chg="add mod">
          <ac:chgData name="Vitaly Khozyainov" userId="cfac2edbbe764d31" providerId="LiveId" clId="{C56DB750-54DD-4CAB-B518-63EDE821E32A}" dt="2021-11-28T21:41:12.110" v="49" actId="14100"/>
          <ac:cxnSpMkLst>
            <pc:docMk/>
            <pc:sldMk cId="1586356851" sldId="291"/>
            <ac:cxnSpMk id="139" creationId="{E1A94439-E244-4BFB-8B89-6DD1186614F5}"/>
          </ac:cxnSpMkLst>
        </pc:cxnChg>
      </pc:sldChg>
      <pc:sldChg chg="add del ord">
        <pc:chgData name="Vitaly Khozyainov" userId="cfac2edbbe764d31" providerId="LiveId" clId="{C56DB750-54DD-4CAB-B518-63EDE821E32A}" dt="2021-11-28T21:36:14.546" v="4" actId="2696"/>
        <pc:sldMkLst>
          <pc:docMk/>
          <pc:sldMk cId="3891997847" sldId="29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D60506F3-34AB-43E7-9476-7BB41C9D2EFB}" type="datetimeFigureOut">
              <a:rPr lang="en-US"/>
              <a:pPr>
                <a:defRPr/>
              </a:pPr>
              <a:t>05.02.2022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E002927-E34C-453D-917E-D17EE9DC788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F400937-AEDA-4C95-8BC0-E8FD17A1164A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795922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E22979-FC22-443B-AFD9-0FB10515BD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7859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4C4591-4842-4680-8F5B-E2C1811F08C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0027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1F3E9B-6D92-477B-8B26-F23C6F423D9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7283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607357-FA9C-48AD-A906-44E23416D31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1776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AB6F23-8474-4271-80CF-3EEA120144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3270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F3164C-93D8-4503-98C2-7384BFB5B87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084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AD93F6-1C40-4138-B6B8-A9D4598CD44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1367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F30F4E-F457-458F-B8FF-2F15179C0D5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5290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DCE07F-CFAD-4BC2-9D69-EF0DE06F28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6140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A3DB21-64BC-4934-93ED-0233C93FED4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1762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8A28F2-5D16-4585-8620-04BA01F8C0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8593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9013E6C6-2FEA-4F50-A6CA-7340A425192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3677433"/>
              </p:ext>
            </p:extLst>
          </p:nvPr>
        </p:nvGraphicFramePr>
        <p:xfrm>
          <a:off x="152400" y="152400"/>
          <a:ext cx="7010400" cy="3544218"/>
        </p:xfrm>
        <a:graphic>
          <a:graphicData uri="http://schemas.openxmlformats.org/drawingml/2006/table">
            <a:tbl>
              <a:tblPr/>
              <a:tblGrid>
                <a:gridCol w="1064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2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13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82608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Interlake Sporting Association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Special Use Range, B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Stage: Ignore The Man Behind </a:t>
                      </a:r>
                      <a:r>
                        <a:rPr kumimoji="0" lang="en-US" sz="12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The Curtain 2</a:t>
                      </a:r>
                      <a:b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ourse Designer: Marcel Englmaier &amp; Stanley Lewis</a:t>
                      </a:r>
                    </a:p>
                  </a:txBody>
                  <a:tcPr marL="45720" marR="45720" marT="45715" marB="457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0103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 POSITION: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Standing with hands touching marks, gun loaded </a:t>
                      </a: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and holstered.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PCC Loaded, safety on. Stock touching belt with muzzle pointing at berm and touching wall under either X.</a:t>
                      </a: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</a:txBody>
                  <a:tcPr marL="18288" marR="18288" marT="27429" marB="274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STRINGS:                 1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SCORING:                Unlimited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SCORED HITS</a:t>
                      </a: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:        9</a:t>
                      </a: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START-STOP:          Audible - Last shot</a:t>
                      </a: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36192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STAGE PROCEDURE: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At the start signal, engage all targets from available cover positions.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Reload required between first and last shot.</a:t>
                      </a: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5241F0D7-7198-437D-B338-F532854EF1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85725"/>
            <a:ext cx="1085850" cy="11334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1D1679F-D71A-4797-95F2-84EDAEEDD0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343400"/>
            <a:ext cx="7315200" cy="4280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030678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1712</TotalTime>
  <Words>104</Words>
  <Application>Microsoft Office PowerPoint</Application>
  <PresentationFormat>Custom</PresentationFormat>
  <Paragraphs>10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Marcel Englmaier</cp:lastModifiedBy>
  <cp:revision>201</cp:revision>
  <dcterms:created xsi:type="dcterms:W3CDTF">2002-08-21T12:11:08Z</dcterms:created>
  <dcterms:modified xsi:type="dcterms:W3CDTF">2022-02-06T04:01:18Z</dcterms:modified>
  <cp:category>Shooting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SetBy">
    <vt:lpwstr>macarlso@microsoft.com</vt:lpwstr>
  </property>
  <property fmtid="{D5CDD505-2E9C-101B-9397-08002B2CF9AE}" pid="6" name="MSIP_Label_f42aa342-8706-4288-bd11-ebb85995028c_SetDate">
    <vt:lpwstr>2017-04-26T01:51:32.9242482-07:00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