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1" d="100"/>
          <a:sy n="71" d="100"/>
        </p:scale>
        <p:origin x="2116" y="5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43FC7B53-C68F-4369-A39C-A1ED8382B5DB}"/>
    <pc:docChg chg="custSel modSld">
      <pc:chgData name="Pete Lymberis" userId="9ee793fb55b82a19" providerId="LiveId" clId="{43FC7B53-C68F-4369-A39C-A1ED8382B5DB}" dt="2020-02-17T06:29:43.984" v="178" actId="20577"/>
      <pc:docMkLst>
        <pc:docMk/>
      </pc:docMkLst>
      <pc:sldChg chg="modSp">
        <pc:chgData name="Pete Lymberis" userId="9ee793fb55b82a19" providerId="LiveId" clId="{43FC7B53-C68F-4369-A39C-A1ED8382B5DB}" dt="2020-02-17T06:29:43.984" v="178" actId="20577"/>
        <pc:sldMkLst>
          <pc:docMk/>
          <pc:sldMk cId="0" sldId="274"/>
        </pc:sldMkLst>
        <pc:graphicFrameChg chg="modGraphic">
          <ac:chgData name="Pete Lymberis" userId="9ee793fb55b82a19" providerId="LiveId" clId="{43FC7B53-C68F-4369-A39C-A1ED8382B5DB}" dt="2020-02-17T06:29:43.984" v="178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modSp">
        <pc:chgData name="Pete Lymberis" userId="9ee793fb55b82a19" providerId="LiveId" clId="{43FC7B53-C68F-4369-A39C-A1ED8382B5DB}" dt="2020-02-16T20:39:44.534" v="13" actId="1036"/>
        <pc:sldMkLst>
          <pc:docMk/>
          <pc:sldMk cId="4083254824" sldId="282"/>
        </pc:sldMkLst>
        <pc:spChg chg="mod">
          <ac:chgData name="Pete Lymberis" userId="9ee793fb55b82a19" providerId="LiveId" clId="{43FC7B53-C68F-4369-A39C-A1ED8382B5DB}" dt="2020-02-16T20:39:36.018" v="1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42" creationId="{C1F69803-1D54-41AE-8B46-B91B1C093BA8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70" creationId="{D14F582E-1A9D-4B32-AE2B-F68DE6748B9F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73" creationId="{4E8AD0A7-31FB-4858-8162-203EEF38FCDA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119" creationId="{1BE8EC48-9F6B-4822-A7F4-27781442708A}"/>
          </ac:spMkLst>
        </pc:spChg>
        <pc:grpChg chg="mod">
          <ac:chgData name="Pete Lymberis" userId="9ee793fb55b82a19" providerId="LiveId" clId="{43FC7B53-C68F-4369-A39C-A1ED8382B5DB}" dt="2020-02-16T20:39:44.534" v="13" actId="1036"/>
          <ac:grpSpMkLst>
            <pc:docMk/>
            <pc:sldMk cId="4083254824" sldId="282"/>
            <ac:grpSpMk id="43" creationId="{E4F47CC8-30CC-4137-829B-A55136FB79A6}"/>
          </ac:grpSpMkLst>
        </pc:grpChg>
        <pc:grpChg chg="mod">
          <ac:chgData name="Pete Lymberis" userId="9ee793fb55b82a19" providerId="LiveId" clId="{43FC7B53-C68F-4369-A39C-A1ED8382B5DB}" dt="2020-02-16T20:39:44.534" v="13" actId="1036"/>
          <ac:grpSpMkLst>
            <pc:docMk/>
            <pc:sldMk cId="4083254824" sldId="282"/>
            <ac:grpSpMk id="93" creationId="{55403E75-0691-4E2A-9722-03F198EC13E1}"/>
          </ac:grpSpMkLst>
        </pc:grpChg>
        <pc:grpChg chg="mod">
          <ac:chgData name="Pete Lymberis" userId="9ee793fb55b82a19" providerId="LiveId" clId="{43FC7B53-C68F-4369-A39C-A1ED8382B5DB}" dt="2020-02-16T20:39:44.534" v="13" actId="1036"/>
          <ac:grpSpMkLst>
            <pc:docMk/>
            <pc:sldMk cId="4083254824" sldId="282"/>
            <ac:grpSpMk id="112" creationId="{E91A2B13-B8E2-4C80-8B35-E5FD1A583C0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61883"/>
              </p:ext>
            </p:extLst>
          </p:nvPr>
        </p:nvGraphicFramePr>
        <p:xfrm>
          <a:off x="152400" y="152400"/>
          <a:ext cx="7010400" cy="475724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So You Thought Today Would Be Easy?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Lymberis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Show what you’re made of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P1, hands above shoulders, facing squarely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Gun downloaded to 9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in P1, facing parallel to berm. Strong hand holding stock, weak hand holding handguard, muzzle pointing at berm. Downloaded to 9.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 engage T1 with 3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shots from P1.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  and engage T2 with 3 shots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P3 and engage T3 with 3 shoots support hand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32512" y="49308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517556" y="4887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36298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3581401" y="900095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4114799" y="899027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601234" y="899027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3581400" y="9433141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3138801" y="5309341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4009830" y="5302304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3610024" y="5284842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7459AF-F98E-40FA-94C4-E2452DC441E6}"/>
              </a:ext>
            </a:extLst>
          </p:cNvPr>
          <p:cNvCxnSpPr>
            <a:cxnSpLocks/>
          </p:cNvCxnSpPr>
          <p:nvPr/>
        </p:nvCxnSpPr>
        <p:spPr>
          <a:xfrm flipH="1">
            <a:off x="3505201" y="802601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8F140C-B145-4568-8F1E-DC3BC3A9DD43}"/>
              </a:ext>
            </a:extLst>
          </p:cNvPr>
          <p:cNvCxnSpPr>
            <a:cxnSpLocks/>
          </p:cNvCxnSpPr>
          <p:nvPr/>
        </p:nvCxnSpPr>
        <p:spPr>
          <a:xfrm flipH="1">
            <a:off x="4038599" y="80153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32C6D2-3113-4FBC-A564-618080E0E902}"/>
              </a:ext>
            </a:extLst>
          </p:cNvPr>
          <p:cNvCxnSpPr>
            <a:cxnSpLocks/>
          </p:cNvCxnSpPr>
          <p:nvPr/>
        </p:nvCxnSpPr>
        <p:spPr>
          <a:xfrm flipH="1">
            <a:off x="3525034" y="80153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ABD021-D234-4A25-814B-4F08E51C23A3}"/>
              </a:ext>
            </a:extLst>
          </p:cNvPr>
          <p:cNvCxnSpPr>
            <a:cxnSpLocks/>
          </p:cNvCxnSpPr>
          <p:nvPr/>
        </p:nvCxnSpPr>
        <p:spPr>
          <a:xfrm flipH="1">
            <a:off x="3505200" y="84581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93891E-8AAE-49FF-B8BB-F1FA498C9564}"/>
              </a:ext>
            </a:extLst>
          </p:cNvPr>
          <p:cNvSpPr txBox="1"/>
          <p:nvPr/>
        </p:nvSpPr>
        <p:spPr>
          <a:xfrm>
            <a:off x="3609453" y="900095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EB124-700E-48F4-9110-174E2DE0F22E}"/>
              </a:ext>
            </a:extLst>
          </p:cNvPr>
          <p:cNvSpPr txBox="1"/>
          <p:nvPr/>
        </p:nvSpPr>
        <p:spPr>
          <a:xfrm>
            <a:off x="3568651" y="79994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C25780-ABE6-44EE-966B-AC6A8D5DFAB5}"/>
              </a:ext>
            </a:extLst>
          </p:cNvPr>
          <p:cNvCxnSpPr>
            <a:cxnSpLocks/>
          </p:cNvCxnSpPr>
          <p:nvPr/>
        </p:nvCxnSpPr>
        <p:spPr>
          <a:xfrm flipH="1">
            <a:off x="3505201" y="695921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4D0020-9B55-44CF-A5EE-F40B1F3F8CE5}"/>
              </a:ext>
            </a:extLst>
          </p:cNvPr>
          <p:cNvCxnSpPr>
            <a:cxnSpLocks/>
          </p:cNvCxnSpPr>
          <p:nvPr/>
        </p:nvCxnSpPr>
        <p:spPr>
          <a:xfrm flipH="1">
            <a:off x="4038599" y="69485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58E550-0568-455B-B672-F983457260EB}"/>
              </a:ext>
            </a:extLst>
          </p:cNvPr>
          <p:cNvCxnSpPr>
            <a:cxnSpLocks/>
          </p:cNvCxnSpPr>
          <p:nvPr/>
        </p:nvCxnSpPr>
        <p:spPr>
          <a:xfrm flipH="1">
            <a:off x="3525034" y="69485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C0DEFD-63A6-4516-9283-AF75887C9E8F}"/>
              </a:ext>
            </a:extLst>
          </p:cNvPr>
          <p:cNvCxnSpPr>
            <a:cxnSpLocks/>
          </p:cNvCxnSpPr>
          <p:nvPr/>
        </p:nvCxnSpPr>
        <p:spPr>
          <a:xfrm flipH="1">
            <a:off x="3505200" y="73913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BACBAA-67D9-4842-9AAB-6AF52E56BABB}"/>
              </a:ext>
            </a:extLst>
          </p:cNvPr>
          <p:cNvSpPr txBox="1"/>
          <p:nvPr/>
        </p:nvSpPr>
        <p:spPr>
          <a:xfrm>
            <a:off x="3568651" y="69326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Set P1 at 25 Yards from Targets</a:t>
            </a:r>
          </a:p>
          <a:p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Set P2 at 15 Yards from Targets</a:t>
            </a:r>
          </a:p>
          <a:p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Set P3 at 7 Yards from Targets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19532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57632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69871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5245661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Midriff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41256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51447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5403E75-0691-4E2A-9722-03F198EC13E1}"/>
              </a:ext>
            </a:extLst>
          </p:cNvPr>
          <p:cNvGrpSpPr/>
          <p:nvPr/>
        </p:nvGrpSpPr>
        <p:grpSpPr>
          <a:xfrm>
            <a:off x="2492485" y="5156200"/>
            <a:ext cx="295275" cy="787400"/>
            <a:chOff x="8153399" y="3720941"/>
            <a:chExt cx="295275" cy="787400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98F8C114-86FE-4751-8B88-DEDE1BA2A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66">
              <a:extLst>
                <a:ext uri="{FF2B5EF4-FFF2-40B4-BE49-F238E27FC236}">
                  <a16:creationId xmlns:a16="http://schemas.microsoft.com/office/drawing/2014/main" id="{9B72E663-5196-4A52-81E3-6AF66C3F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68">
              <a:extLst>
                <a:ext uri="{FF2B5EF4-FFF2-40B4-BE49-F238E27FC236}">
                  <a16:creationId xmlns:a16="http://schemas.microsoft.com/office/drawing/2014/main" id="{C515F462-264B-43D8-B8E5-C15350212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69">
              <a:extLst>
                <a:ext uri="{FF2B5EF4-FFF2-40B4-BE49-F238E27FC236}">
                  <a16:creationId xmlns:a16="http://schemas.microsoft.com/office/drawing/2014/main" id="{DCE493C5-9458-4DED-8012-0827FDB7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5FCBF45-96AD-4845-A9E4-00DE44D9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165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Pete Lymberis</cp:lastModifiedBy>
  <cp:revision>175</cp:revision>
  <dcterms:created xsi:type="dcterms:W3CDTF">2002-08-21T12:11:08Z</dcterms:created>
  <dcterms:modified xsi:type="dcterms:W3CDTF">2020-02-17T06:30:58Z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