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014" autoAdjust="0"/>
  </p:normalViewPr>
  <p:slideViewPr>
    <p:cSldViewPr>
      <p:cViewPr varScale="1">
        <p:scale>
          <a:sx n="91" d="100"/>
          <a:sy n="91" d="100"/>
        </p:scale>
        <p:origin x="3024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641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getting easier. Suddenly, zombies show up.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88915" y="76666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42762" y="6200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969234" y="5562600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1922814" y="43983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1531" y="690323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912" y="6401057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219583" y="4627759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867400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3070555" y="7930615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4050192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4583590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4070025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4050191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3940895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97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5601661" y="491062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5105400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186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184</cp:revision>
  <dcterms:created xsi:type="dcterms:W3CDTF">2002-08-21T12:11:08Z</dcterms:created>
  <dcterms:modified xsi:type="dcterms:W3CDTF">2020-02-20T20:04:09Z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