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05.09.2019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Freeform 32">
            <a:extLst>
              <a:ext uri="{FF2B5EF4-FFF2-40B4-BE49-F238E27FC236}">
                <a16:creationId xmlns:a16="http://schemas.microsoft.com/office/drawing/2014/main" id="{349843A9-64DA-4632-8358-D4B1A9D8C420}"/>
              </a:ext>
            </a:extLst>
          </p:cNvPr>
          <p:cNvSpPr>
            <a:spLocks/>
          </p:cNvSpPr>
          <p:nvPr/>
        </p:nvSpPr>
        <p:spPr bwMode="auto">
          <a:xfrm rot="1979593">
            <a:off x="4024133" y="5211999"/>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aphicFrame>
        <p:nvGraphicFramePr>
          <p:cNvPr id="56" name="Group 29"/>
          <p:cNvGraphicFramePr>
            <a:graphicFrameLocks noGrp="1"/>
          </p:cNvGraphicFramePr>
          <p:nvPr>
            <p:extLst>
              <p:ext uri="{D42A27DB-BD31-4B8C-83A1-F6EECF244321}">
                <p14:modId xmlns:p14="http://schemas.microsoft.com/office/powerpoint/2010/main" val="1530293140"/>
              </p:ext>
            </p:extLst>
          </p:nvPr>
        </p:nvGraphicFramePr>
        <p:xfrm>
          <a:off x="152400" y="152400"/>
          <a:ext cx="7010400" cy="381000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SUR,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Maybe They Should Stop </a:t>
                      </a:r>
                      <a:r>
                        <a:rPr kumimoji="0" lang="en-US" sz="1200" b="1" i="0" u="none" strike="noStrike" kern="1200" cap="none" normalizeH="0" baseline="0">
                          <a:ln>
                            <a:noFill/>
                          </a:ln>
                          <a:solidFill>
                            <a:schemeClr val="tx1"/>
                          </a:solidFill>
                          <a:effectLst/>
                          <a:latin typeface="Arial" charset="0"/>
                          <a:ea typeface="+mn-ea"/>
                          <a:cs typeface="+mn-cs"/>
                        </a:rPr>
                        <a:t>Selling Ammo</a:t>
                      </a:r>
                      <a:endParaRPr kumimoji="0" lang="en-US" sz="1200" b="1" i="0" u="none" strike="noStrike" kern="1200" cap="none" normalizeH="0" baseline="0" dirty="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Course Designer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While shopping at your local Walmart, you hear a commotion. Suddenly, what we can only assume are a bunch of deranged idiots, show up in front of you. Lucky for you, the store stopped selling ammo so they have none to reload, and you’re gunned up to the teeth. Do what good guys with guns do and protect yourself and those around you.</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in Start box, 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squarely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4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30025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start signal, engage T1 and T2 in tactical priority and in the open.</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Engage remaining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1600200" y="736363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892042" y="4520831"/>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flipV="1">
            <a:off x="2118977" y="7309361"/>
            <a:ext cx="4971" cy="57736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376745" y="7347508"/>
            <a:ext cx="533400" cy="369332"/>
          </a:xfrm>
          <a:prstGeom prst="rect">
            <a:avLst/>
          </a:prstGeom>
          <a:noFill/>
          <a:effectLst/>
        </p:spPr>
        <p:txBody>
          <a:bodyPr wrap="square" rtlCol="0">
            <a:spAutoFit/>
          </a:bodyPr>
          <a:lstStyle/>
          <a:p>
            <a:r>
              <a:rPr lang="en-US" b="1" dirty="0"/>
              <a:t>P2</a:t>
            </a:r>
          </a:p>
        </p:txBody>
      </p:sp>
      <p:cxnSp>
        <p:nvCxnSpPr>
          <p:cNvPr id="20" name="Straight Connector 19">
            <a:extLst>
              <a:ext uri="{FF2B5EF4-FFF2-40B4-BE49-F238E27FC236}">
                <a16:creationId xmlns:a16="http://schemas.microsoft.com/office/drawing/2014/main" id="{84252726-E5A4-4AE0-A019-A8D51313B6DB}"/>
              </a:ext>
            </a:extLst>
          </p:cNvPr>
          <p:cNvCxnSpPr>
            <a:cxnSpLocks/>
          </p:cNvCxnSpPr>
          <p:nvPr/>
        </p:nvCxnSpPr>
        <p:spPr>
          <a:xfrm flipV="1">
            <a:off x="3887821" y="7328309"/>
            <a:ext cx="1" cy="55841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008A19D-4FE2-47C2-9077-48A19F4AA6A0}"/>
              </a:ext>
            </a:extLst>
          </p:cNvPr>
          <p:cNvSpPr txBox="1"/>
          <p:nvPr/>
        </p:nvSpPr>
        <p:spPr>
          <a:xfrm>
            <a:off x="5140618" y="7505399"/>
            <a:ext cx="533400" cy="369332"/>
          </a:xfrm>
          <a:prstGeom prst="rect">
            <a:avLst/>
          </a:prstGeom>
          <a:noFill/>
          <a:effectLst/>
        </p:spPr>
        <p:txBody>
          <a:bodyPr wrap="square" rtlCol="0">
            <a:spAutoFit/>
          </a:bodyPr>
          <a:lstStyle/>
          <a:p>
            <a:r>
              <a:rPr lang="en-US" b="1" dirty="0"/>
              <a:t>P3</a:t>
            </a:r>
          </a:p>
        </p:txBody>
      </p:sp>
      <p:sp>
        <p:nvSpPr>
          <p:cNvPr id="23" name="TextBox 22">
            <a:extLst>
              <a:ext uri="{FF2B5EF4-FFF2-40B4-BE49-F238E27FC236}">
                <a16:creationId xmlns:a16="http://schemas.microsoft.com/office/drawing/2014/main" id="{876CF089-BBC7-45B9-83AF-532DA560EE2F}"/>
              </a:ext>
            </a:extLst>
          </p:cNvPr>
          <p:cNvSpPr txBox="1"/>
          <p:nvPr/>
        </p:nvSpPr>
        <p:spPr>
          <a:xfrm>
            <a:off x="5772335" y="6845164"/>
            <a:ext cx="533400" cy="369332"/>
          </a:xfrm>
          <a:prstGeom prst="rect">
            <a:avLst/>
          </a:prstGeom>
          <a:noFill/>
          <a:effectLst/>
        </p:spPr>
        <p:txBody>
          <a:bodyPr wrap="square" rtlCol="0">
            <a:spAutoFit/>
          </a:bodyPr>
          <a:lstStyle/>
          <a:p>
            <a:r>
              <a:rPr lang="en-US" b="1" dirty="0"/>
              <a:t>P4</a:t>
            </a:r>
          </a:p>
        </p:txBody>
      </p:sp>
      <p:cxnSp>
        <p:nvCxnSpPr>
          <p:cNvPr id="24" name="Straight Connector 23">
            <a:extLst>
              <a:ext uri="{FF2B5EF4-FFF2-40B4-BE49-F238E27FC236}">
                <a16:creationId xmlns:a16="http://schemas.microsoft.com/office/drawing/2014/main" id="{40C2C5EA-81C2-4309-827C-999BB72D4C32}"/>
              </a:ext>
            </a:extLst>
          </p:cNvPr>
          <p:cNvCxnSpPr>
            <a:cxnSpLocks/>
          </p:cNvCxnSpPr>
          <p:nvPr/>
        </p:nvCxnSpPr>
        <p:spPr>
          <a:xfrm flipV="1">
            <a:off x="5685742" y="7347508"/>
            <a:ext cx="1" cy="46301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421215" y="4134977"/>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515608" y="4313370"/>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4451652" y="4664226"/>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4098902" y="4829556"/>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6888767" y="4546097"/>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id="{30FDE968-C3B6-4DFC-B28C-E6212A7A86A6}"/>
              </a:ext>
            </a:extLst>
          </p:cNvPr>
          <p:cNvSpPr txBox="1"/>
          <p:nvPr/>
        </p:nvSpPr>
        <p:spPr>
          <a:xfrm>
            <a:off x="6428822" y="4120711"/>
            <a:ext cx="533400" cy="369332"/>
          </a:xfrm>
          <a:prstGeom prst="rect">
            <a:avLst/>
          </a:prstGeom>
          <a:noFill/>
        </p:spPr>
        <p:txBody>
          <a:bodyPr wrap="square" rtlCol="0">
            <a:spAutoFit/>
          </a:bodyPr>
          <a:lstStyle/>
          <a:p>
            <a:r>
              <a:rPr lang="en-US" b="1" dirty="0"/>
              <a:t>T7</a:t>
            </a:r>
          </a:p>
        </p:txBody>
      </p:sp>
      <p:sp>
        <p:nvSpPr>
          <p:cNvPr id="34" name="TextBox 33">
            <a:extLst>
              <a:ext uri="{FF2B5EF4-FFF2-40B4-BE49-F238E27FC236}">
                <a16:creationId xmlns:a16="http://schemas.microsoft.com/office/drawing/2014/main" id="{C9D624F7-F612-47AE-B9D7-F7CDF7CCDF5D}"/>
              </a:ext>
            </a:extLst>
          </p:cNvPr>
          <p:cNvSpPr txBox="1"/>
          <p:nvPr/>
        </p:nvSpPr>
        <p:spPr>
          <a:xfrm>
            <a:off x="5711943" y="4123673"/>
            <a:ext cx="533400" cy="369332"/>
          </a:xfrm>
          <a:prstGeom prst="rect">
            <a:avLst/>
          </a:prstGeom>
          <a:noFill/>
        </p:spPr>
        <p:txBody>
          <a:bodyPr wrap="square" rtlCol="0">
            <a:spAutoFit/>
          </a:bodyPr>
          <a:lstStyle/>
          <a:p>
            <a:r>
              <a:rPr lang="en-US" b="1" dirty="0"/>
              <a:t>T8</a:t>
            </a:r>
          </a:p>
        </p:txBody>
      </p:sp>
      <p:sp>
        <p:nvSpPr>
          <p:cNvPr id="35" name="TextBox 34">
            <a:extLst>
              <a:ext uri="{FF2B5EF4-FFF2-40B4-BE49-F238E27FC236}">
                <a16:creationId xmlns:a16="http://schemas.microsoft.com/office/drawing/2014/main" id="{59E37E96-E730-4814-BF3A-F8E51873D2A0}"/>
              </a:ext>
            </a:extLst>
          </p:cNvPr>
          <p:cNvSpPr txBox="1"/>
          <p:nvPr/>
        </p:nvSpPr>
        <p:spPr>
          <a:xfrm>
            <a:off x="5126377" y="3953219"/>
            <a:ext cx="533400" cy="369332"/>
          </a:xfrm>
          <a:prstGeom prst="rect">
            <a:avLst/>
          </a:prstGeom>
          <a:noFill/>
        </p:spPr>
        <p:txBody>
          <a:bodyPr wrap="square" rtlCol="0">
            <a:spAutoFit/>
          </a:bodyPr>
          <a:lstStyle/>
          <a:p>
            <a:r>
              <a:rPr lang="en-US" b="1"/>
              <a:t>T9</a:t>
            </a:r>
            <a:endParaRPr lang="en-US" b="1" dirty="0"/>
          </a:p>
        </p:txBody>
      </p:sp>
      <p:grpSp>
        <p:nvGrpSpPr>
          <p:cNvPr id="47" name="Group 46">
            <a:extLst>
              <a:ext uri="{FF2B5EF4-FFF2-40B4-BE49-F238E27FC236}">
                <a16:creationId xmlns:a16="http://schemas.microsoft.com/office/drawing/2014/main" id="{AF969308-7D46-4DB9-BEEA-20816E324E23}"/>
              </a:ext>
            </a:extLst>
          </p:cNvPr>
          <p:cNvGrpSpPr/>
          <p:nvPr/>
        </p:nvGrpSpPr>
        <p:grpSpPr>
          <a:xfrm>
            <a:off x="417555" y="6192606"/>
            <a:ext cx="782081" cy="442872"/>
            <a:chOff x="3048000" y="8001000"/>
            <a:chExt cx="782081" cy="442872"/>
          </a:xfrm>
        </p:grpSpPr>
        <p:grpSp>
          <p:nvGrpSpPr>
            <p:cNvPr id="48" name="Group 47">
              <a:extLst>
                <a:ext uri="{FF2B5EF4-FFF2-40B4-BE49-F238E27FC236}">
                  <a16:creationId xmlns:a16="http://schemas.microsoft.com/office/drawing/2014/main" id="{48600EF4-164F-42FF-B187-712D84A335B7}"/>
                </a:ext>
              </a:extLst>
            </p:cNvPr>
            <p:cNvGrpSpPr/>
            <p:nvPr/>
          </p:nvGrpSpPr>
          <p:grpSpPr>
            <a:xfrm>
              <a:off x="3124200" y="8001000"/>
              <a:ext cx="533400" cy="442872"/>
              <a:chOff x="-3768057" y="7612224"/>
              <a:chExt cx="533400" cy="442872"/>
            </a:xfrm>
          </p:grpSpPr>
          <p:cxnSp>
            <p:nvCxnSpPr>
              <p:cNvPr id="50" name="Straight Connector 49">
                <a:extLst>
                  <a:ext uri="{FF2B5EF4-FFF2-40B4-BE49-F238E27FC236}">
                    <a16:creationId xmlns:a16="http://schemas.microsoft.com/office/drawing/2014/main" id="{E588111A-4FAC-475D-859A-8FF77351091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D194CC-FA79-4AB2-A5B9-D9EDA4FE823B}"/>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A9D47D5-A2EB-44BF-A065-886B7A572F24}"/>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A1AF15C-C735-4AF2-94E2-1586933FC2F0}"/>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38137490-2EBA-468D-B6FF-EF23995D039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
        <p:nvSpPr>
          <p:cNvPr id="55" name="Rectangle 9">
            <a:extLst>
              <a:ext uri="{FF2B5EF4-FFF2-40B4-BE49-F238E27FC236}">
                <a16:creationId xmlns:a16="http://schemas.microsoft.com/office/drawing/2014/main" id="{3B3349B0-65C4-4C36-8B2B-BADDE6D537D6}"/>
              </a:ext>
            </a:extLst>
          </p:cNvPr>
          <p:cNvSpPr>
            <a:spLocks noChangeArrowheads="1"/>
          </p:cNvSpPr>
          <p:nvPr/>
        </p:nvSpPr>
        <p:spPr bwMode="auto">
          <a:xfrm>
            <a:off x="1534985" y="607868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5" name="Freeform 55">
            <a:extLst>
              <a:ext uri="{FF2B5EF4-FFF2-40B4-BE49-F238E27FC236}">
                <a16:creationId xmlns:a16="http://schemas.microsoft.com/office/drawing/2014/main" id="{1262199B-DAFA-443B-BF50-102F8C1955FC}"/>
              </a:ext>
            </a:extLst>
          </p:cNvPr>
          <p:cNvSpPr>
            <a:spLocks/>
          </p:cNvSpPr>
          <p:nvPr/>
        </p:nvSpPr>
        <p:spPr bwMode="auto">
          <a:xfrm>
            <a:off x="1388245" y="582932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6" name="Freeform 55">
            <a:extLst>
              <a:ext uri="{FF2B5EF4-FFF2-40B4-BE49-F238E27FC236}">
                <a16:creationId xmlns:a16="http://schemas.microsoft.com/office/drawing/2014/main" id="{9408F697-DD43-4CEE-99E7-511D20000299}"/>
              </a:ext>
            </a:extLst>
          </p:cNvPr>
          <p:cNvSpPr>
            <a:spLocks/>
          </p:cNvSpPr>
          <p:nvPr/>
        </p:nvSpPr>
        <p:spPr bwMode="auto">
          <a:xfrm flipH="1">
            <a:off x="2123948" y="593195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7" name="Freeform 55">
            <a:extLst>
              <a:ext uri="{FF2B5EF4-FFF2-40B4-BE49-F238E27FC236}">
                <a16:creationId xmlns:a16="http://schemas.microsoft.com/office/drawing/2014/main" id="{D621DBC9-A78A-4D5A-8DB2-764175C74D92}"/>
              </a:ext>
            </a:extLst>
          </p:cNvPr>
          <p:cNvSpPr>
            <a:spLocks/>
          </p:cNvSpPr>
          <p:nvPr/>
        </p:nvSpPr>
        <p:spPr bwMode="auto">
          <a:xfrm flipH="1">
            <a:off x="2270687" y="552585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8" name="Freeform 55">
            <a:extLst>
              <a:ext uri="{FF2B5EF4-FFF2-40B4-BE49-F238E27FC236}">
                <a16:creationId xmlns:a16="http://schemas.microsoft.com/office/drawing/2014/main" id="{BD2F7B96-925E-4F4D-BA01-4CF1E6A30E64}"/>
              </a:ext>
            </a:extLst>
          </p:cNvPr>
          <p:cNvSpPr>
            <a:spLocks/>
          </p:cNvSpPr>
          <p:nvPr/>
        </p:nvSpPr>
        <p:spPr bwMode="auto">
          <a:xfrm>
            <a:off x="1233202" y="522108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9" name="Rectangle 9">
            <a:extLst>
              <a:ext uri="{FF2B5EF4-FFF2-40B4-BE49-F238E27FC236}">
                <a16:creationId xmlns:a16="http://schemas.microsoft.com/office/drawing/2014/main" id="{65286B24-4C2A-4198-8D0C-D7EDF215599F}"/>
              </a:ext>
            </a:extLst>
          </p:cNvPr>
          <p:cNvSpPr>
            <a:spLocks noChangeArrowheads="1"/>
          </p:cNvSpPr>
          <p:nvPr/>
        </p:nvSpPr>
        <p:spPr bwMode="auto">
          <a:xfrm>
            <a:off x="3298858" y="611545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0" name="Freeform 55">
            <a:extLst>
              <a:ext uri="{FF2B5EF4-FFF2-40B4-BE49-F238E27FC236}">
                <a16:creationId xmlns:a16="http://schemas.microsoft.com/office/drawing/2014/main" id="{5947A450-5057-4222-A867-2D0C1B438C54}"/>
              </a:ext>
            </a:extLst>
          </p:cNvPr>
          <p:cNvSpPr>
            <a:spLocks/>
          </p:cNvSpPr>
          <p:nvPr/>
        </p:nvSpPr>
        <p:spPr bwMode="auto">
          <a:xfrm>
            <a:off x="3152118" y="586609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1" name="Freeform 55">
            <a:extLst>
              <a:ext uri="{FF2B5EF4-FFF2-40B4-BE49-F238E27FC236}">
                <a16:creationId xmlns:a16="http://schemas.microsoft.com/office/drawing/2014/main" id="{B18EA7CF-4FAF-47FD-988D-34BF17FCF70F}"/>
              </a:ext>
            </a:extLst>
          </p:cNvPr>
          <p:cNvSpPr>
            <a:spLocks/>
          </p:cNvSpPr>
          <p:nvPr/>
        </p:nvSpPr>
        <p:spPr bwMode="auto">
          <a:xfrm flipH="1">
            <a:off x="3887821" y="596872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2" name="Freeform 55">
            <a:extLst>
              <a:ext uri="{FF2B5EF4-FFF2-40B4-BE49-F238E27FC236}">
                <a16:creationId xmlns:a16="http://schemas.microsoft.com/office/drawing/2014/main" id="{B6DA2905-D417-464E-B33C-9C33F806FCB6}"/>
              </a:ext>
            </a:extLst>
          </p:cNvPr>
          <p:cNvSpPr>
            <a:spLocks/>
          </p:cNvSpPr>
          <p:nvPr/>
        </p:nvSpPr>
        <p:spPr bwMode="auto">
          <a:xfrm flipH="1">
            <a:off x="4034560" y="556262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3" name="Freeform 55">
            <a:extLst>
              <a:ext uri="{FF2B5EF4-FFF2-40B4-BE49-F238E27FC236}">
                <a16:creationId xmlns:a16="http://schemas.microsoft.com/office/drawing/2014/main" id="{65CEEB97-E10D-44BD-82E1-1A0A8DAE6995}"/>
              </a:ext>
            </a:extLst>
          </p:cNvPr>
          <p:cNvSpPr>
            <a:spLocks/>
          </p:cNvSpPr>
          <p:nvPr/>
        </p:nvSpPr>
        <p:spPr bwMode="auto">
          <a:xfrm>
            <a:off x="2997075" y="525785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4" name="Rectangle 9">
            <a:extLst>
              <a:ext uri="{FF2B5EF4-FFF2-40B4-BE49-F238E27FC236}">
                <a16:creationId xmlns:a16="http://schemas.microsoft.com/office/drawing/2014/main" id="{36A58BC2-6CF9-4B4C-972E-21FFD47D6FCD}"/>
              </a:ext>
            </a:extLst>
          </p:cNvPr>
          <p:cNvSpPr>
            <a:spLocks noChangeArrowheads="1"/>
          </p:cNvSpPr>
          <p:nvPr/>
        </p:nvSpPr>
        <p:spPr bwMode="auto">
          <a:xfrm>
            <a:off x="5096779" y="611545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5" name="Freeform 55">
            <a:extLst>
              <a:ext uri="{FF2B5EF4-FFF2-40B4-BE49-F238E27FC236}">
                <a16:creationId xmlns:a16="http://schemas.microsoft.com/office/drawing/2014/main" id="{968C4962-9FEE-4195-B24D-2128B296C82F}"/>
              </a:ext>
            </a:extLst>
          </p:cNvPr>
          <p:cNvSpPr>
            <a:spLocks/>
          </p:cNvSpPr>
          <p:nvPr/>
        </p:nvSpPr>
        <p:spPr bwMode="auto">
          <a:xfrm>
            <a:off x="4950039" y="586609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6" name="Freeform 55">
            <a:extLst>
              <a:ext uri="{FF2B5EF4-FFF2-40B4-BE49-F238E27FC236}">
                <a16:creationId xmlns:a16="http://schemas.microsoft.com/office/drawing/2014/main" id="{003AC717-004B-429F-BB36-E30B61F4BE47}"/>
              </a:ext>
            </a:extLst>
          </p:cNvPr>
          <p:cNvSpPr>
            <a:spLocks/>
          </p:cNvSpPr>
          <p:nvPr/>
        </p:nvSpPr>
        <p:spPr bwMode="auto">
          <a:xfrm flipH="1">
            <a:off x="5685742" y="596872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7" name="Freeform 55">
            <a:extLst>
              <a:ext uri="{FF2B5EF4-FFF2-40B4-BE49-F238E27FC236}">
                <a16:creationId xmlns:a16="http://schemas.microsoft.com/office/drawing/2014/main" id="{4AC81F60-2456-4600-8D9F-1C961DAF2AFB}"/>
              </a:ext>
            </a:extLst>
          </p:cNvPr>
          <p:cNvSpPr>
            <a:spLocks/>
          </p:cNvSpPr>
          <p:nvPr/>
        </p:nvSpPr>
        <p:spPr bwMode="auto">
          <a:xfrm flipH="1">
            <a:off x="5832481" y="556262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8" name="Freeform 55">
            <a:extLst>
              <a:ext uri="{FF2B5EF4-FFF2-40B4-BE49-F238E27FC236}">
                <a16:creationId xmlns:a16="http://schemas.microsoft.com/office/drawing/2014/main" id="{11CBF5A4-4C07-4C5C-A7F1-C6AB5CB8322D}"/>
              </a:ext>
            </a:extLst>
          </p:cNvPr>
          <p:cNvSpPr>
            <a:spLocks/>
          </p:cNvSpPr>
          <p:nvPr/>
        </p:nvSpPr>
        <p:spPr bwMode="auto">
          <a:xfrm>
            <a:off x="4794996" y="525785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79" name="Group 170">
            <a:extLst>
              <a:ext uri="{FF2B5EF4-FFF2-40B4-BE49-F238E27FC236}">
                <a16:creationId xmlns:a16="http://schemas.microsoft.com/office/drawing/2014/main" id="{44036BC2-8BD7-4283-B71C-99F459F3B7D7}"/>
              </a:ext>
            </a:extLst>
          </p:cNvPr>
          <p:cNvGrpSpPr>
            <a:grpSpLocks/>
          </p:cNvGrpSpPr>
          <p:nvPr/>
        </p:nvGrpSpPr>
        <p:grpSpPr bwMode="auto">
          <a:xfrm>
            <a:off x="224718" y="4327650"/>
            <a:ext cx="288925" cy="787400"/>
            <a:chOff x="1008" y="2592"/>
            <a:chExt cx="182" cy="496"/>
          </a:xfrm>
        </p:grpSpPr>
        <p:sp>
          <p:nvSpPr>
            <p:cNvPr id="80" name="Line 171">
              <a:extLst>
                <a:ext uri="{FF2B5EF4-FFF2-40B4-BE49-F238E27FC236}">
                  <a16:creationId xmlns:a16="http://schemas.microsoft.com/office/drawing/2014/main" id="{614FB40A-03DF-4AD1-9119-C32C2717A985}"/>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172">
              <a:extLst>
                <a:ext uri="{FF2B5EF4-FFF2-40B4-BE49-F238E27FC236}">
                  <a16:creationId xmlns:a16="http://schemas.microsoft.com/office/drawing/2014/main" id="{D0116B88-CD9C-4EDC-B547-D7A8C05DEBBA}"/>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 name="Group 173">
              <a:extLst>
                <a:ext uri="{FF2B5EF4-FFF2-40B4-BE49-F238E27FC236}">
                  <a16:creationId xmlns:a16="http://schemas.microsoft.com/office/drawing/2014/main" id="{6EC1568B-27BB-4479-9263-5F04525E9CA4}"/>
                </a:ext>
              </a:extLst>
            </p:cNvPr>
            <p:cNvGrpSpPr>
              <a:grpSpLocks/>
            </p:cNvGrpSpPr>
            <p:nvPr/>
          </p:nvGrpSpPr>
          <p:grpSpPr bwMode="auto">
            <a:xfrm>
              <a:off x="1008" y="2592"/>
              <a:ext cx="182" cy="331"/>
              <a:chOff x="1008" y="2592"/>
              <a:chExt cx="182" cy="331"/>
            </a:xfrm>
          </p:grpSpPr>
          <p:sp>
            <p:nvSpPr>
              <p:cNvPr id="83" name="Freeform 174">
                <a:extLst>
                  <a:ext uri="{FF2B5EF4-FFF2-40B4-BE49-F238E27FC236}">
                    <a16:creationId xmlns:a16="http://schemas.microsoft.com/office/drawing/2014/main" id="{2414F9B7-EDBD-407F-A21B-423D349B84AB}"/>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4" name="Freeform 175">
                <a:extLst>
                  <a:ext uri="{FF2B5EF4-FFF2-40B4-BE49-F238E27FC236}">
                    <a16:creationId xmlns:a16="http://schemas.microsoft.com/office/drawing/2014/main" id="{64158E5F-754E-4BC9-8DEA-7AB183750381}"/>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4" name="Group 29">
            <a:extLst>
              <a:ext uri="{FF2B5EF4-FFF2-40B4-BE49-F238E27FC236}">
                <a16:creationId xmlns:a16="http://schemas.microsoft.com/office/drawing/2014/main" id="{78F37D15-EDB0-4A02-A44B-98B6E35829B7}"/>
              </a:ext>
            </a:extLst>
          </p:cNvPr>
          <p:cNvGrpSpPr>
            <a:grpSpLocks/>
          </p:cNvGrpSpPr>
          <p:nvPr/>
        </p:nvGrpSpPr>
        <p:grpSpPr bwMode="auto">
          <a:xfrm>
            <a:off x="6639536" y="4809909"/>
            <a:ext cx="287338" cy="790575"/>
            <a:chOff x="528" y="240"/>
            <a:chExt cx="181" cy="498"/>
          </a:xfrm>
        </p:grpSpPr>
        <p:sp>
          <p:nvSpPr>
            <p:cNvPr id="105" name="Line 30">
              <a:extLst>
                <a:ext uri="{FF2B5EF4-FFF2-40B4-BE49-F238E27FC236}">
                  <a16:creationId xmlns:a16="http://schemas.microsoft.com/office/drawing/2014/main" id="{D6C2C46C-42B4-4CBE-A4B7-4B9ADD2E7F4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31">
              <a:extLst>
                <a:ext uri="{FF2B5EF4-FFF2-40B4-BE49-F238E27FC236}">
                  <a16:creationId xmlns:a16="http://schemas.microsoft.com/office/drawing/2014/main" id="{2265587F-A29A-4509-931D-32FD5FE442F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32">
              <a:extLst>
                <a:ext uri="{FF2B5EF4-FFF2-40B4-BE49-F238E27FC236}">
                  <a16:creationId xmlns:a16="http://schemas.microsoft.com/office/drawing/2014/main" id="{35912B77-6ACC-4BCD-B0B8-260B8132A21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8" name="Group 29">
            <a:extLst>
              <a:ext uri="{FF2B5EF4-FFF2-40B4-BE49-F238E27FC236}">
                <a16:creationId xmlns:a16="http://schemas.microsoft.com/office/drawing/2014/main" id="{430FB481-EBAC-4CB3-9216-8C789676E9BE}"/>
              </a:ext>
            </a:extLst>
          </p:cNvPr>
          <p:cNvGrpSpPr>
            <a:grpSpLocks/>
          </p:cNvGrpSpPr>
          <p:nvPr/>
        </p:nvGrpSpPr>
        <p:grpSpPr bwMode="auto">
          <a:xfrm>
            <a:off x="4426721" y="5063500"/>
            <a:ext cx="287338" cy="790575"/>
            <a:chOff x="528" y="240"/>
            <a:chExt cx="181" cy="498"/>
          </a:xfrm>
        </p:grpSpPr>
        <p:sp>
          <p:nvSpPr>
            <p:cNvPr id="109" name="Line 30">
              <a:extLst>
                <a:ext uri="{FF2B5EF4-FFF2-40B4-BE49-F238E27FC236}">
                  <a16:creationId xmlns:a16="http://schemas.microsoft.com/office/drawing/2014/main" id="{67447CE5-D98A-4198-A367-A833836ED25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31">
              <a:extLst>
                <a:ext uri="{FF2B5EF4-FFF2-40B4-BE49-F238E27FC236}">
                  <a16:creationId xmlns:a16="http://schemas.microsoft.com/office/drawing/2014/main" id="{5BFC7F53-8CEC-448A-A7A9-50AD5506979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32">
              <a:extLst>
                <a:ext uri="{FF2B5EF4-FFF2-40B4-BE49-F238E27FC236}">
                  <a16:creationId xmlns:a16="http://schemas.microsoft.com/office/drawing/2014/main" id="{13481A72-BC26-4472-AD2B-CDE72FBBAEE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2" name="Group 29">
            <a:extLst>
              <a:ext uri="{FF2B5EF4-FFF2-40B4-BE49-F238E27FC236}">
                <a16:creationId xmlns:a16="http://schemas.microsoft.com/office/drawing/2014/main" id="{4AB020DE-5CA6-4095-85FF-8F0585E07E6A}"/>
              </a:ext>
            </a:extLst>
          </p:cNvPr>
          <p:cNvGrpSpPr>
            <a:grpSpLocks/>
          </p:cNvGrpSpPr>
          <p:nvPr/>
        </p:nvGrpSpPr>
        <p:grpSpPr bwMode="auto">
          <a:xfrm>
            <a:off x="627584" y="4645868"/>
            <a:ext cx="287338" cy="790575"/>
            <a:chOff x="528" y="240"/>
            <a:chExt cx="181" cy="498"/>
          </a:xfrm>
        </p:grpSpPr>
        <p:sp>
          <p:nvSpPr>
            <p:cNvPr id="113" name="Line 30">
              <a:extLst>
                <a:ext uri="{FF2B5EF4-FFF2-40B4-BE49-F238E27FC236}">
                  <a16:creationId xmlns:a16="http://schemas.microsoft.com/office/drawing/2014/main" id="{FE540A76-5356-47AE-866E-A817692C676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31">
              <a:extLst>
                <a:ext uri="{FF2B5EF4-FFF2-40B4-BE49-F238E27FC236}">
                  <a16:creationId xmlns:a16="http://schemas.microsoft.com/office/drawing/2014/main" id="{48D98E97-0747-42BD-B8F3-719C5B25546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Freeform 32">
              <a:extLst>
                <a:ext uri="{FF2B5EF4-FFF2-40B4-BE49-F238E27FC236}">
                  <a16:creationId xmlns:a16="http://schemas.microsoft.com/office/drawing/2014/main" id="{38DA9468-43A9-4729-8781-3B34389E7AE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6" name="Group 29">
            <a:extLst>
              <a:ext uri="{FF2B5EF4-FFF2-40B4-BE49-F238E27FC236}">
                <a16:creationId xmlns:a16="http://schemas.microsoft.com/office/drawing/2014/main" id="{21529102-F53C-4C1D-8175-CFC185BF0FF3}"/>
              </a:ext>
            </a:extLst>
          </p:cNvPr>
          <p:cNvGrpSpPr>
            <a:grpSpLocks/>
          </p:cNvGrpSpPr>
          <p:nvPr/>
        </p:nvGrpSpPr>
        <p:grpSpPr bwMode="auto">
          <a:xfrm>
            <a:off x="6224705" y="4272577"/>
            <a:ext cx="287338" cy="790575"/>
            <a:chOff x="528" y="240"/>
            <a:chExt cx="181" cy="498"/>
          </a:xfrm>
        </p:grpSpPr>
        <p:sp>
          <p:nvSpPr>
            <p:cNvPr id="117" name="Line 30">
              <a:extLst>
                <a:ext uri="{FF2B5EF4-FFF2-40B4-BE49-F238E27FC236}">
                  <a16:creationId xmlns:a16="http://schemas.microsoft.com/office/drawing/2014/main" id="{F6417483-E614-4AD1-98EF-AAED18B99E4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31">
              <a:extLst>
                <a:ext uri="{FF2B5EF4-FFF2-40B4-BE49-F238E27FC236}">
                  <a16:creationId xmlns:a16="http://schemas.microsoft.com/office/drawing/2014/main" id="{46226CAE-6187-4ADE-8F71-3D4FA0FD8AF7}"/>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Freeform 32">
              <a:extLst>
                <a:ext uri="{FF2B5EF4-FFF2-40B4-BE49-F238E27FC236}">
                  <a16:creationId xmlns:a16="http://schemas.microsoft.com/office/drawing/2014/main" id="{471F999F-01F5-4008-875C-3E188408A9E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0" name="Group 4">
            <a:extLst>
              <a:ext uri="{FF2B5EF4-FFF2-40B4-BE49-F238E27FC236}">
                <a16:creationId xmlns:a16="http://schemas.microsoft.com/office/drawing/2014/main" id="{B56BDED0-A1C4-4457-A586-AF219D5B0E03}"/>
              </a:ext>
            </a:extLst>
          </p:cNvPr>
          <p:cNvGrpSpPr>
            <a:grpSpLocks noChangeAspect="1"/>
          </p:cNvGrpSpPr>
          <p:nvPr/>
        </p:nvGrpSpPr>
        <p:grpSpPr bwMode="auto">
          <a:xfrm>
            <a:off x="767952" y="5226281"/>
            <a:ext cx="360363" cy="838200"/>
            <a:chOff x="-2155" y="1485"/>
            <a:chExt cx="227" cy="528"/>
          </a:xfrm>
        </p:grpSpPr>
        <p:sp>
          <p:nvSpPr>
            <p:cNvPr id="121" name="AutoShape 3">
              <a:extLst>
                <a:ext uri="{FF2B5EF4-FFF2-40B4-BE49-F238E27FC236}">
                  <a16:creationId xmlns:a16="http://schemas.microsoft.com/office/drawing/2014/main" id="{E57B17C1-C58F-4266-A8A2-C691163B565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
              <a:extLst>
                <a:ext uri="{FF2B5EF4-FFF2-40B4-BE49-F238E27FC236}">
                  <a16:creationId xmlns:a16="http://schemas.microsoft.com/office/drawing/2014/main" id="{89689420-992B-4037-9820-D7F7F735B42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6">
              <a:extLst>
                <a:ext uri="{FF2B5EF4-FFF2-40B4-BE49-F238E27FC236}">
                  <a16:creationId xmlns:a16="http://schemas.microsoft.com/office/drawing/2014/main" id="{2C28015E-A68D-497A-9398-3542CDC4DA2E}"/>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987B1301-9CAF-49EA-BFE5-5FD71E876B7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Line 8">
              <a:extLst>
                <a:ext uri="{FF2B5EF4-FFF2-40B4-BE49-F238E27FC236}">
                  <a16:creationId xmlns:a16="http://schemas.microsoft.com/office/drawing/2014/main" id="{EEEC5B2B-3F9D-420F-B690-87743B306E7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9">
              <a:extLst>
                <a:ext uri="{FF2B5EF4-FFF2-40B4-BE49-F238E27FC236}">
                  <a16:creationId xmlns:a16="http://schemas.microsoft.com/office/drawing/2014/main" id="{6BA4EF3E-2796-4348-9FD4-06B2BE130438}"/>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
              <a:extLst>
                <a:ext uri="{FF2B5EF4-FFF2-40B4-BE49-F238E27FC236}">
                  <a16:creationId xmlns:a16="http://schemas.microsoft.com/office/drawing/2014/main" id="{4C48B6EA-6D01-4025-8DAA-9955ECAACA58}"/>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
              <a:extLst>
                <a:ext uri="{FF2B5EF4-FFF2-40B4-BE49-F238E27FC236}">
                  <a16:creationId xmlns:a16="http://schemas.microsoft.com/office/drawing/2014/main" id="{BBA2A41C-6C3F-4365-8D1B-0D762736AFED}"/>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
              <a:extLst>
                <a:ext uri="{FF2B5EF4-FFF2-40B4-BE49-F238E27FC236}">
                  <a16:creationId xmlns:a16="http://schemas.microsoft.com/office/drawing/2014/main" id="{B3773A4B-A120-4F2E-8E60-FAC2A5A3A64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3">
              <a:extLst>
                <a:ext uri="{FF2B5EF4-FFF2-40B4-BE49-F238E27FC236}">
                  <a16:creationId xmlns:a16="http://schemas.microsoft.com/office/drawing/2014/main" id="{F66A6E0E-8005-4BF3-B307-28DD7D474A8D}"/>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4">
              <a:extLst>
                <a:ext uri="{FF2B5EF4-FFF2-40B4-BE49-F238E27FC236}">
                  <a16:creationId xmlns:a16="http://schemas.microsoft.com/office/drawing/2014/main" id="{7088708E-D414-4905-B3AB-674BE140E7D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5">
              <a:extLst>
                <a:ext uri="{FF2B5EF4-FFF2-40B4-BE49-F238E27FC236}">
                  <a16:creationId xmlns:a16="http://schemas.microsoft.com/office/drawing/2014/main" id="{F0321F7A-28DE-48F7-874A-2871CF60AF4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6">
              <a:extLst>
                <a:ext uri="{FF2B5EF4-FFF2-40B4-BE49-F238E27FC236}">
                  <a16:creationId xmlns:a16="http://schemas.microsoft.com/office/drawing/2014/main" id="{B6FA62BA-E716-4C98-A10A-624D0EADB225}"/>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7">
              <a:extLst>
                <a:ext uri="{FF2B5EF4-FFF2-40B4-BE49-F238E27FC236}">
                  <a16:creationId xmlns:a16="http://schemas.microsoft.com/office/drawing/2014/main" id="{80998638-9C0E-49EB-BF8C-C18F2672846F}"/>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8">
              <a:extLst>
                <a:ext uri="{FF2B5EF4-FFF2-40B4-BE49-F238E27FC236}">
                  <a16:creationId xmlns:a16="http://schemas.microsoft.com/office/drawing/2014/main" id="{F91BFB23-B2E5-4914-A5B0-1B1C60C276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
              <a:extLst>
                <a:ext uri="{FF2B5EF4-FFF2-40B4-BE49-F238E27FC236}">
                  <a16:creationId xmlns:a16="http://schemas.microsoft.com/office/drawing/2014/main" id="{971B3A26-F5A1-4D6A-BC0D-F23B2FDED8C6}"/>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0">
              <a:extLst>
                <a:ext uri="{FF2B5EF4-FFF2-40B4-BE49-F238E27FC236}">
                  <a16:creationId xmlns:a16="http://schemas.microsoft.com/office/drawing/2014/main" id="{DB40108C-0C77-49EA-86AD-AEE073E8A6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1">
              <a:extLst>
                <a:ext uri="{FF2B5EF4-FFF2-40B4-BE49-F238E27FC236}">
                  <a16:creationId xmlns:a16="http://schemas.microsoft.com/office/drawing/2014/main" id="{3C1683DC-9285-41EF-9B15-E381812AC97D}"/>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2">
              <a:extLst>
                <a:ext uri="{FF2B5EF4-FFF2-40B4-BE49-F238E27FC236}">
                  <a16:creationId xmlns:a16="http://schemas.microsoft.com/office/drawing/2014/main" id="{740025D9-0167-41D2-9834-6C8A4440C7A3}"/>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3">
              <a:extLst>
                <a:ext uri="{FF2B5EF4-FFF2-40B4-BE49-F238E27FC236}">
                  <a16:creationId xmlns:a16="http://schemas.microsoft.com/office/drawing/2014/main" id="{C4C0481D-6469-4105-BC8D-7AD2E0C3FAA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4">
              <a:extLst>
                <a:ext uri="{FF2B5EF4-FFF2-40B4-BE49-F238E27FC236}">
                  <a16:creationId xmlns:a16="http://schemas.microsoft.com/office/drawing/2014/main" id="{B83CAAAE-EA80-48B7-9375-8536A02D9D9A}"/>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5">
              <a:extLst>
                <a:ext uri="{FF2B5EF4-FFF2-40B4-BE49-F238E27FC236}">
                  <a16:creationId xmlns:a16="http://schemas.microsoft.com/office/drawing/2014/main" id="{B300ED3A-7385-41EB-8448-8DCF5D3FEE8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6">
              <a:extLst>
                <a:ext uri="{FF2B5EF4-FFF2-40B4-BE49-F238E27FC236}">
                  <a16:creationId xmlns:a16="http://schemas.microsoft.com/office/drawing/2014/main" id="{56DD2861-ECFC-4984-BF75-8EF00FA72B55}"/>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7">
              <a:extLst>
                <a:ext uri="{FF2B5EF4-FFF2-40B4-BE49-F238E27FC236}">
                  <a16:creationId xmlns:a16="http://schemas.microsoft.com/office/drawing/2014/main" id="{9FBA1A19-B16E-4C50-A70C-ED3469BD1548}"/>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8">
              <a:extLst>
                <a:ext uri="{FF2B5EF4-FFF2-40B4-BE49-F238E27FC236}">
                  <a16:creationId xmlns:a16="http://schemas.microsoft.com/office/drawing/2014/main" id="{EA03CC9A-572C-4AB1-9C3E-E2FE2A010224}"/>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F58B7336-2D42-4019-BD7D-F04D872D1526}"/>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230324D4-95F7-4A48-ADC7-9819FDA32217}"/>
              </a:ext>
            </a:extLst>
          </p:cNvPr>
          <p:cNvGrpSpPr/>
          <p:nvPr/>
        </p:nvGrpSpPr>
        <p:grpSpPr>
          <a:xfrm>
            <a:off x="2268422" y="4701377"/>
            <a:ext cx="802022" cy="790575"/>
            <a:chOff x="8003052" y="4663407"/>
            <a:chExt cx="802022" cy="790575"/>
          </a:xfrm>
        </p:grpSpPr>
        <p:grpSp>
          <p:nvGrpSpPr>
            <p:cNvPr id="96" name="Group 29">
              <a:extLst>
                <a:ext uri="{FF2B5EF4-FFF2-40B4-BE49-F238E27FC236}">
                  <a16:creationId xmlns:a16="http://schemas.microsoft.com/office/drawing/2014/main" id="{ADFFDCA1-F1AE-449F-A975-A582643ECFC5}"/>
                </a:ext>
              </a:extLst>
            </p:cNvPr>
            <p:cNvGrpSpPr>
              <a:grpSpLocks/>
            </p:cNvGrpSpPr>
            <p:nvPr/>
          </p:nvGrpSpPr>
          <p:grpSpPr bwMode="auto">
            <a:xfrm>
              <a:off x="8229600" y="4663407"/>
              <a:ext cx="287338" cy="790575"/>
              <a:chOff x="528" y="240"/>
              <a:chExt cx="181" cy="498"/>
            </a:xfrm>
          </p:grpSpPr>
          <p:sp>
            <p:nvSpPr>
              <p:cNvPr id="97" name="Line 30">
                <a:extLst>
                  <a:ext uri="{FF2B5EF4-FFF2-40B4-BE49-F238E27FC236}">
                    <a16:creationId xmlns:a16="http://schemas.microsoft.com/office/drawing/2014/main" id="{8258F1F5-85E7-4248-9A23-5059A92E7D0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366F2764-BCB0-42AB-BD6E-10982088174D}"/>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id="{47F058DB-79DB-4242-9B81-F2E3E57308E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 name="Group 2">
              <a:extLst>
                <a:ext uri="{FF2B5EF4-FFF2-40B4-BE49-F238E27FC236}">
                  <a16:creationId xmlns:a16="http://schemas.microsoft.com/office/drawing/2014/main" id="{21DA3904-EA3C-4A01-A928-AA19F2369791}"/>
                </a:ext>
              </a:extLst>
            </p:cNvPr>
            <p:cNvGrpSpPr/>
            <p:nvPr/>
          </p:nvGrpSpPr>
          <p:grpSpPr>
            <a:xfrm rot="2455169">
              <a:off x="8458998" y="4747585"/>
              <a:ext cx="346076" cy="596900"/>
              <a:chOff x="10177476" y="5575260"/>
              <a:chExt cx="346076" cy="596900"/>
            </a:xfrm>
          </p:grpSpPr>
          <p:sp>
            <p:nvSpPr>
              <p:cNvPr id="151" name="Freeform 7">
                <a:extLst>
                  <a:ext uri="{FF2B5EF4-FFF2-40B4-BE49-F238E27FC236}">
                    <a16:creationId xmlns:a16="http://schemas.microsoft.com/office/drawing/2014/main" id="{342A54D1-AF5F-4F35-B153-DFF63305A5A6}"/>
                  </a:ext>
                </a:extLst>
              </p:cNvPr>
              <p:cNvSpPr>
                <a:spLocks/>
              </p:cNvSpPr>
              <p:nvPr/>
            </p:nvSpPr>
            <p:spPr bwMode="auto">
              <a:xfrm>
                <a:off x="10177476" y="5575260"/>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Line 8">
                <a:extLst>
                  <a:ext uri="{FF2B5EF4-FFF2-40B4-BE49-F238E27FC236}">
                    <a16:creationId xmlns:a16="http://schemas.microsoft.com/office/drawing/2014/main" id="{861B12C1-BF06-4183-9219-ED1ADE919132}"/>
                  </a:ext>
                </a:extLst>
              </p:cNvPr>
              <p:cNvSpPr>
                <a:spLocks noChangeShapeType="1"/>
              </p:cNvSpPr>
              <p:nvPr/>
            </p:nvSpPr>
            <p:spPr bwMode="auto">
              <a:xfrm>
                <a:off x="10288601" y="55752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9">
                <a:extLst>
                  <a:ext uri="{FF2B5EF4-FFF2-40B4-BE49-F238E27FC236}">
                    <a16:creationId xmlns:a16="http://schemas.microsoft.com/office/drawing/2014/main" id="{73BC6FE9-2DC1-469D-98B1-FA35701A2571}"/>
                  </a:ext>
                </a:extLst>
              </p:cNvPr>
              <p:cNvSpPr>
                <a:spLocks noChangeShapeType="1"/>
              </p:cNvSpPr>
              <p:nvPr/>
            </p:nvSpPr>
            <p:spPr bwMode="auto">
              <a:xfrm>
                <a:off x="1028860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0">
                <a:extLst>
                  <a:ext uri="{FF2B5EF4-FFF2-40B4-BE49-F238E27FC236}">
                    <a16:creationId xmlns:a16="http://schemas.microsoft.com/office/drawing/2014/main" id="{A9325A99-DECC-4C0A-BB73-E732F9AD6BA7}"/>
                  </a:ext>
                </a:extLst>
              </p:cNvPr>
              <p:cNvSpPr>
                <a:spLocks noChangeShapeType="1"/>
              </p:cNvSpPr>
              <p:nvPr/>
            </p:nvSpPr>
            <p:spPr bwMode="auto">
              <a:xfrm>
                <a:off x="1028860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1">
                <a:extLst>
                  <a:ext uri="{FF2B5EF4-FFF2-40B4-BE49-F238E27FC236}">
                    <a16:creationId xmlns:a16="http://schemas.microsoft.com/office/drawing/2014/main" id="{3805BA2D-A8C5-4F39-953A-5FB328FB9186}"/>
                  </a:ext>
                </a:extLst>
              </p:cNvPr>
              <p:cNvSpPr>
                <a:spLocks noChangeShapeType="1"/>
              </p:cNvSpPr>
              <p:nvPr/>
            </p:nvSpPr>
            <p:spPr bwMode="auto">
              <a:xfrm flipH="1">
                <a:off x="10215576"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2">
                <a:extLst>
                  <a:ext uri="{FF2B5EF4-FFF2-40B4-BE49-F238E27FC236}">
                    <a16:creationId xmlns:a16="http://schemas.microsoft.com/office/drawing/2014/main" id="{7B9AE43A-B688-4449-B754-9ECB17CF9005}"/>
                  </a:ext>
                </a:extLst>
              </p:cNvPr>
              <p:cNvSpPr>
                <a:spLocks noChangeShapeType="1"/>
              </p:cNvSpPr>
              <p:nvPr/>
            </p:nvSpPr>
            <p:spPr bwMode="auto">
              <a:xfrm flipH="1">
                <a:off x="10177476" y="5692735"/>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3">
                <a:extLst>
                  <a:ext uri="{FF2B5EF4-FFF2-40B4-BE49-F238E27FC236}">
                    <a16:creationId xmlns:a16="http://schemas.microsoft.com/office/drawing/2014/main" id="{054F393B-FB73-4FC9-A822-2B5A79E2AC40}"/>
                  </a:ext>
                </a:extLst>
              </p:cNvPr>
              <p:cNvSpPr>
                <a:spLocks noChangeShapeType="1"/>
              </p:cNvSpPr>
              <p:nvPr/>
            </p:nvSpPr>
            <p:spPr bwMode="auto">
              <a:xfrm>
                <a:off x="10177476"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4">
                <a:extLst>
                  <a:ext uri="{FF2B5EF4-FFF2-40B4-BE49-F238E27FC236}">
                    <a16:creationId xmlns:a16="http://schemas.microsoft.com/office/drawing/2014/main" id="{1FB89AE5-BCF8-4638-9C3D-6796242D69E6}"/>
                  </a:ext>
                </a:extLst>
              </p:cNvPr>
              <p:cNvSpPr>
                <a:spLocks noChangeShapeType="1"/>
              </p:cNvSpPr>
              <p:nvPr/>
            </p:nvSpPr>
            <p:spPr bwMode="auto">
              <a:xfrm>
                <a:off x="10177476" y="6051510"/>
                <a:ext cx="58738"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
                <a:extLst>
                  <a:ext uri="{FF2B5EF4-FFF2-40B4-BE49-F238E27FC236}">
                    <a16:creationId xmlns:a16="http://schemas.microsoft.com/office/drawing/2014/main" id="{207EA746-736F-4740-9257-86097CF50490}"/>
                  </a:ext>
                </a:extLst>
              </p:cNvPr>
              <p:cNvSpPr>
                <a:spLocks noChangeShapeType="1"/>
              </p:cNvSpPr>
              <p:nvPr/>
            </p:nvSpPr>
            <p:spPr bwMode="auto">
              <a:xfrm>
                <a:off x="10236214" y="6172160"/>
                <a:ext cx="15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6">
                <a:extLst>
                  <a:ext uri="{FF2B5EF4-FFF2-40B4-BE49-F238E27FC236}">
                    <a16:creationId xmlns:a16="http://schemas.microsoft.com/office/drawing/2014/main" id="{36F1143E-6412-4834-B08B-571828D9B8AA}"/>
                  </a:ext>
                </a:extLst>
              </p:cNvPr>
              <p:cNvSpPr>
                <a:spLocks noChangeShapeType="1"/>
              </p:cNvSpPr>
              <p:nvPr/>
            </p:nvSpPr>
            <p:spPr bwMode="auto">
              <a:xfrm>
                <a:off x="10237801"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7">
                <a:extLst>
                  <a:ext uri="{FF2B5EF4-FFF2-40B4-BE49-F238E27FC236}">
                    <a16:creationId xmlns:a16="http://schemas.microsoft.com/office/drawing/2014/main" id="{674C9753-DB68-4F1B-8E70-52064E2278D1}"/>
                  </a:ext>
                </a:extLst>
              </p:cNvPr>
              <p:cNvSpPr>
                <a:spLocks noChangeShapeType="1"/>
              </p:cNvSpPr>
              <p:nvPr/>
            </p:nvSpPr>
            <p:spPr bwMode="auto">
              <a:xfrm>
                <a:off x="10237801" y="6172160"/>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8">
                <a:extLst>
                  <a:ext uri="{FF2B5EF4-FFF2-40B4-BE49-F238E27FC236}">
                    <a16:creationId xmlns:a16="http://schemas.microsoft.com/office/drawing/2014/main" id="{46551D3F-DA55-4EA6-811C-0DB279DD25EB}"/>
                  </a:ext>
                </a:extLst>
              </p:cNvPr>
              <p:cNvSpPr>
                <a:spLocks noChangeShapeType="1"/>
              </p:cNvSpPr>
              <p:nvPr/>
            </p:nvSpPr>
            <p:spPr bwMode="auto">
              <a:xfrm>
                <a:off x="10463226"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9">
                <a:extLst>
                  <a:ext uri="{FF2B5EF4-FFF2-40B4-BE49-F238E27FC236}">
                    <a16:creationId xmlns:a16="http://schemas.microsoft.com/office/drawing/2014/main" id="{166F9FC5-8B9E-4141-A7C2-FB0BAE4FC6AE}"/>
                  </a:ext>
                </a:extLst>
              </p:cNvPr>
              <p:cNvSpPr>
                <a:spLocks noChangeShapeType="1"/>
              </p:cNvSpPr>
              <p:nvPr/>
            </p:nvSpPr>
            <p:spPr bwMode="auto">
              <a:xfrm flipV="1">
                <a:off x="10463226" y="6168985"/>
                <a:ext cx="1588"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0">
                <a:extLst>
                  <a:ext uri="{FF2B5EF4-FFF2-40B4-BE49-F238E27FC236}">
                    <a16:creationId xmlns:a16="http://schemas.microsoft.com/office/drawing/2014/main" id="{A7BCE979-9B39-43A7-8CD1-32472EE7DFD5}"/>
                  </a:ext>
                </a:extLst>
              </p:cNvPr>
              <p:cNvSpPr>
                <a:spLocks noChangeShapeType="1"/>
              </p:cNvSpPr>
              <p:nvPr/>
            </p:nvSpPr>
            <p:spPr bwMode="auto">
              <a:xfrm flipV="1">
                <a:off x="10464814" y="6167397"/>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21">
                <a:extLst>
                  <a:ext uri="{FF2B5EF4-FFF2-40B4-BE49-F238E27FC236}">
                    <a16:creationId xmlns:a16="http://schemas.microsoft.com/office/drawing/2014/main" id="{C9E00267-FA56-47AB-9B54-EE99DAECD6CC}"/>
                  </a:ext>
                </a:extLst>
              </p:cNvPr>
              <p:cNvSpPr>
                <a:spLocks noChangeShapeType="1"/>
              </p:cNvSpPr>
              <p:nvPr/>
            </p:nvSpPr>
            <p:spPr bwMode="auto">
              <a:xfrm flipV="1">
                <a:off x="10464814" y="6051510"/>
                <a:ext cx="58738"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2">
                <a:extLst>
                  <a:ext uri="{FF2B5EF4-FFF2-40B4-BE49-F238E27FC236}">
                    <a16:creationId xmlns:a16="http://schemas.microsoft.com/office/drawing/2014/main" id="{7CEA614F-2FBD-41E0-826C-6AEC9E3C758B}"/>
                  </a:ext>
                </a:extLst>
              </p:cNvPr>
              <p:cNvSpPr>
                <a:spLocks noChangeShapeType="1"/>
              </p:cNvSpPr>
              <p:nvPr/>
            </p:nvSpPr>
            <p:spPr bwMode="auto">
              <a:xfrm flipV="1">
                <a:off x="10523551"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3">
                <a:extLst>
                  <a:ext uri="{FF2B5EF4-FFF2-40B4-BE49-F238E27FC236}">
                    <a16:creationId xmlns:a16="http://schemas.microsoft.com/office/drawing/2014/main" id="{0DEF7EDC-8093-486C-A74A-81A09FE779D7}"/>
                  </a:ext>
                </a:extLst>
              </p:cNvPr>
              <p:cNvSpPr>
                <a:spLocks noChangeShapeType="1"/>
              </p:cNvSpPr>
              <p:nvPr/>
            </p:nvSpPr>
            <p:spPr bwMode="auto">
              <a:xfrm flipH="1" flipV="1">
                <a:off x="10482276" y="5692735"/>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4">
                <a:extLst>
                  <a:ext uri="{FF2B5EF4-FFF2-40B4-BE49-F238E27FC236}">
                    <a16:creationId xmlns:a16="http://schemas.microsoft.com/office/drawing/2014/main" id="{65D6ADB5-4902-4F5C-B32D-0917B6BE7C30}"/>
                  </a:ext>
                </a:extLst>
              </p:cNvPr>
              <p:cNvSpPr>
                <a:spLocks noChangeShapeType="1"/>
              </p:cNvSpPr>
              <p:nvPr/>
            </p:nvSpPr>
            <p:spPr bwMode="auto">
              <a:xfrm>
                <a:off x="10482276"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5">
                <a:extLst>
                  <a:ext uri="{FF2B5EF4-FFF2-40B4-BE49-F238E27FC236}">
                    <a16:creationId xmlns:a16="http://schemas.microsoft.com/office/drawing/2014/main" id="{753F0A08-316A-4DCC-9AE5-67DF98A711F5}"/>
                  </a:ext>
                </a:extLst>
              </p:cNvPr>
              <p:cNvSpPr>
                <a:spLocks noChangeShapeType="1"/>
              </p:cNvSpPr>
              <p:nvPr/>
            </p:nvSpPr>
            <p:spPr bwMode="auto">
              <a:xfrm flipH="1">
                <a:off x="10409251"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6">
                <a:extLst>
                  <a:ext uri="{FF2B5EF4-FFF2-40B4-BE49-F238E27FC236}">
                    <a16:creationId xmlns:a16="http://schemas.microsoft.com/office/drawing/2014/main" id="{27215210-ADBA-4DBD-AA5B-1EE17D7CB241}"/>
                  </a:ext>
                </a:extLst>
              </p:cNvPr>
              <p:cNvSpPr>
                <a:spLocks noChangeShapeType="1"/>
              </p:cNvSpPr>
              <p:nvPr/>
            </p:nvSpPr>
            <p:spPr bwMode="auto">
              <a:xfrm>
                <a:off x="1040925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7">
                <a:extLst>
                  <a:ext uri="{FF2B5EF4-FFF2-40B4-BE49-F238E27FC236}">
                    <a16:creationId xmlns:a16="http://schemas.microsoft.com/office/drawing/2014/main" id="{A0BFE1F6-E6DA-430F-9BA2-4198E0E7A431}"/>
                  </a:ext>
                </a:extLst>
              </p:cNvPr>
              <p:cNvSpPr>
                <a:spLocks noChangeShapeType="1"/>
              </p:cNvSpPr>
              <p:nvPr/>
            </p:nvSpPr>
            <p:spPr bwMode="auto">
              <a:xfrm flipV="1">
                <a:off x="1040925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8">
                <a:extLst>
                  <a:ext uri="{FF2B5EF4-FFF2-40B4-BE49-F238E27FC236}">
                    <a16:creationId xmlns:a16="http://schemas.microsoft.com/office/drawing/2014/main" id="{DE4738C5-4D97-4288-B27B-287B810DCCDD}"/>
                  </a:ext>
                </a:extLst>
              </p:cNvPr>
              <p:cNvSpPr>
                <a:spLocks noChangeShapeType="1"/>
              </p:cNvSpPr>
              <p:nvPr/>
            </p:nvSpPr>
            <p:spPr bwMode="auto">
              <a:xfrm flipH="1">
                <a:off x="10288601" y="5575260"/>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9">
                <a:extLst>
                  <a:ext uri="{FF2B5EF4-FFF2-40B4-BE49-F238E27FC236}">
                    <a16:creationId xmlns:a16="http://schemas.microsoft.com/office/drawing/2014/main" id="{066DEAAA-AF9F-4EA5-90E0-2F1C38C5AFF4}"/>
                  </a:ext>
                </a:extLst>
              </p:cNvPr>
              <p:cNvSpPr>
                <a:spLocks/>
              </p:cNvSpPr>
              <p:nvPr/>
            </p:nvSpPr>
            <p:spPr bwMode="auto">
              <a:xfrm>
                <a:off x="10269551" y="5778460"/>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21BACF0-7251-4358-A006-00EA258B46CB}"/>
                </a:ext>
              </a:extLst>
            </p:cNvPr>
            <p:cNvGrpSpPr/>
            <p:nvPr/>
          </p:nvGrpSpPr>
          <p:grpSpPr>
            <a:xfrm rot="19725635">
              <a:off x="8003052" y="4737611"/>
              <a:ext cx="346076" cy="596900"/>
              <a:chOff x="10177476" y="5575260"/>
              <a:chExt cx="346076" cy="596900"/>
            </a:xfrm>
          </p:grpSpPr>
          <p:sp>
            <p:nvSpPr>
              <p:cNvPr id="148" name="Freeform 7">
                <a:extLst>
                  <a:ext uri="{FF2B5EF4-FFF2-40B4-BE49-F238E27FC236}">
                    <a16:creationId xmlns:a16="http://schemas.microsoft.com/office/drawing/2014/main" id="{1BE31F66-F2C3-4785-8F64-485ABD548A97}"/>
                  </a:ext>
                </a:extLst>
              </p:cNvPr>
              <p:cNvSpPr>
                <a:spLocks/>
              </p:cNvSpPr>
              <p:nvPr/>
            </p:nvSpPr>
            <p:spPr bwMode="auto">
              <a:xfrm>
                <a:off x="10177476" y="5575260"/>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Line 8">
                <a:extLst>
                  <a:ext uri="{FF2B5EF4-FFF2-40B4-BE49-F238E27FC236}">
                    <a16:creationId xmlns:a16="http://schemas.microsoft.com/office/drawing/2014/main" id="{FC094A50-AEC0-4418-866C-2534A857FEB8}"/>
                  </a:ext>
                </a:extLst>
              </p:cNvPr>
              <p:cNvSpPr>
                <a:spLocks noChangeShapeType="1"/>
              </p:cNvSpPr>
              <p:nvPr/>
            </p:nvSpPr>
            <p:spPr bwMode="auto">
              <a:xfrm>
                <a:off x="10288601" y="55752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9">
                <a:extLst>
                  <a:ext uri="{FF2B5EF4-FFF2-40B4-BE49-F238E27FC236}">
                    <a16:creationId xmlns:a16="http://schemas.microsoft.com/office/drawing/2014/main" id="{008A6A6D-0950-4092-AFD3-C53300D71699}"/>
                  </a:ext>
                </a:extLst>
              </p:cNvPr>
              <p:cNvSpPr>
                <a:spLocks noChangeShapeType="1"/>
              </p:cNvSpPr>
              <p:nvPr/>
            </p:nvSpPr>
            <p:spPr bwMode="auto">
              <a:xfrm>
                <a:off x="1028860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0">
                <a:extLst>
                  <a:ext uri="{FF2B5EF4-FFF2-40B4-BE49-F238E27FC236}">
                    <a16:creationId xmlns:a16="http://schemas.microsoft.com/office/drawing/2014/main" id="{D1FD536D-0B1A-42C6-802B-D911843AA453}"/>
                  </a:ext>
                </a:extLst>
              </p:cNvPr>
              <p:cNvSpPr>
                <a:spLocks noChangeShapeType="1"/>
              </p:cNvSpPr>
              <p:nvPr/>
            </p:nvSpPr>
            <p:spPr bwMode="auto">
              <a:xfrm>
                <a:off x="1028860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1">
                <a:extLst>
                  <a:ext uri="{FF2B5EF4-FFF2-40B4-BE49-F238E27FC236}">
                    <a16:creationId xmlns:a16="http://schemas.microsoft.com/office/drawing/2014/main" id="{A5B48430-17DB-425D-8560-297573C57A06}"/>
                  </a:ext>
                </a:extLst>
              </p:cNvPr>
              <p:cNvSpPr>
                <a:spLocks noChangeShapeType="1"/>
              </p:cNvSpPr>
              <p:nvPr/>
            </p:nvSpPr>
            <p:spPr bwMode="auto">
              <a:xfrm flipH="1">
                <a:off x="10215576"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2">
                <a:extLst>
                  <a:ext uri="{FF2B5EF4-FFF2-40B4-BE49-F238E27FC236}">
                    <a16:creationId xmlns:a16="http://schemas.microsoft.com/office/drawing/2014/main" id="{99FF3506-E12F-47D3-B4DA-D763083C0FAB}"/>
                  </a:ext>
                </a:extLst>
              </p:cNvPr>
              <p:cNvSpPr>
                <a:spLocks noChangeShapeType="1"/>
              </p:cNvSpPr>
              <p:nvPr/>
            </p:nvSpPr>
            <p:spPr bwMode="auto">
              <a:xfrm flipH="1">
                <a:off x="10177476" y="5692735"/>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3">
                <a:extLst>
                  <a:ext uri="{FF2B5EF4-FFF2-40B4-BE49-F238E27FC236}">
                    <a16:creationId xmlns:a16="http://schemas.microsoft.com/office/drawing/2014/main" id="{4A035A2E-C8FF-402E-B5E3-F3C4D863052F}"/>
                  </a:ext>
                </a:extLst>
              </p:cNvPr>
              <p:cNvSpPr>
                <a:spLocks noChangeShapeType="1"/>
              </p:cNvSpPr>
              <p:nvPr/>
            </p:nvSpPr>
            <p:spPr bwMode="auto">
              <a:xfrm>
                <a:off x="10177476"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4">
                <a:extLst>
                  <a:ext uri="{FF2B5EF4-FFF2-40B4-BE49-F238E27FC236}">
                    <a16:creationId xmlns:a16="http://schemas.microsoft.com/office/drawing/2014/main" id="{F5D9A4BD-3FCC-4537-8C4A-1B083D4EC7EC}"/>
                  </a:ext>
                </a:extLst>
              </p:cNvPr>
              <p:cNvSpPr>
                <a:spLocks noChangeShapeType="1"/>
              </p:cNvSpPr>
              <p:nvPr/>
            </p:nvSpPr>
            <p:spPr bwMode="auto">
              <a:xfrm>
                <a:off x="10177476" y="6051510"/>
                <a:ext cx="58738"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5">
                <a:extLst>
                  <a:ext uri="{FF2B5EF4-FFF2-40B4-BE49-F238E27FC236}">
                    <a16:creationId xmlns:a16="http://schemas.microsoft.com/office/drawing/2014/main" id="{B7778204-A7E4-4699-8A43-B4B3B321DD3A}"/>
                  </a:ext>
                </a:extLst>
              </p:cNvPr>
              <p:cNvSpPr>
                <a:spLocks noChangeShapeType="1"/>
              </p:cNvSpPr>
              <p:nvPr/>
            </p:nvSpPr>
            <p:spPr bwMode="auto">
              <a:xfrm>
                <a:off x="10236214" y="6172160"/>
                <a:ext cx="15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6">
                <a:extLst>
                  <a:ext uri="{FF2B5EF4-FFF2-40B4-BE49-F238E27FC236}">
                    <a16:creationId xmlns:a16="http://schemas.microsoft.com/office/drawing/2014/main" id="{4F2FF3BE-26AD-4036-BBBD-81EE28A5FCC4}"/>
                  </a:ext>
                </a:extLst>
              </p:cNvPr>
              <p:cNvSpPr>
                <a:spLocks noChangeShapeType="1"/>
              </p:cNvSpPr>
              <p:nvPr/>
            </p:nvSpPr>
            <p:spPr bwMode="auto">
              <a:xfrm>
                <a:off x="10237801"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
                <a:extLst>
                  <a:ext uri="{FF2B5EF4-FFF2-40B4-BE49-F238E27FC236}">
                    <a16:creationId xmlns:a16="http://schemas.microsoft.com/office/drawing/2014/main" id="{891FA202-8BA5-451A-AF10-5DEDC81973F7}"/>
                  </a:ext>
                </a:extLst>
              </p:cNvPr>
              <p:cNvSpPr>
                <a:spLocks noChangeShapeType="1"/>
              </p:cNvSpPr>
              <p:nvPr/>
            </p:nvSpPr>
            <p:spPr bwMode="auto">
              <a:xfrm>
                <a:off x="10237801" y="6172160"/>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
                <a:extLst>
                  <a:ext uri="{FF2B5EF4-FFF2-40B4-BE49-F238E27FC236}">
                    <a16:creationId xmlns:a16="http://schemas.microsoft.com/office/drawing/2014/main" id="{26076F52-C9D5-476A-B506-651F4AFBBA80}"/>
                  </a:ext>
                </a:extLst>
              </p:cNvPr>
              <p:cNvSpPr>
                <a:spLocks noChangeShapeType="1"/>
              </p:cNvSpPr>
              <p:nvPr/>
            </p:nvSpPr>
            <p:spPr bwMode="auto">
              <a:xfrm>
                <a:off x="10463226"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9">
                <a:extLst>
                  <a:ext uri="{FF2B5EF4-FFF2-40B4-BE49-F238E27FC236}">
                    <a16:creationId xmlns:a16="http://schemas.microsoft.com/office/drawing/2014/main" id="{D6EC20BB-AB3D-4DF2-B052-EF51299AD986}"/>
                  </a:ext>
                </a:extLst>
              </p:cNvPr>
              <p:cNvSpPr>
                <a:spLocks noChangeShapeType="1"/>
              </p:cNvSpPr>
              <p:nvPr/>
            </p:nvSpPr>
            <p:spPr bwMode="auto">
              <a:xfrm flipV="1">
                <a:off x="10463226" y="6168985"/>
                <a:ext cx="1588"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20">
                <a:extLst>
                  <a:ext uri="{FF2B5EF4-FFF2-40B4-BE49-F238E27FC236}">
                    <a16:creationId xmlns:a16="http://schemas.microsoft.com/office/drawing/2014/main" id="{8CE9F6DC-ED2C-40CF-997A-FB56B0B1A409}"/>
                  </a:ext>
                </a:extLst>
              </p:cNvPr>
              <p:cNvSpPr>
                <a:spLocks noChangeShapeType="1"/>
              </p:cNvSpPr>
              <p:nvPr/>
            </p:nvSpPr>
            <p:spPr bwMode="auto">
              <a:xfrm flipV="1">
                <a:off x="10464814" y="6167397"/>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21">
                <a:extLst>
                  <a:ext uri="{FF2B5EF4-FFF2-40B4-BE49-F238E27FC236}">
                    <a16:creationId xmlns:a16="http://schemas.microsoft.com/office/drawing/2014/main" id="{13236BB5-FF38-471B-A414-19F0922DD087}"/>
                  </a:ext>
                </a:extLst>
              </p:cNvPr>
              <p:cNvSpPr>
                <a:spLocks noChangeShapeType="1"/>
              </p:cNvSpPr>
              <p:nvPr/>
            </p:nvSpPr>
            <p:spPr bwMode="auto">
              <a:xfrm flipV="1">
                <a:off x="10464814" y="6051510"/>
                <a:ext cx="58738"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22">
                <a:extLst>
                  <a:ext uri="{FF2B5EF4-FFF2-40B4-BE49-F238E27FC236}">
                    <a16:creationId xmlns:a16="http://schemas.microsoft.com/office/drawing/2014/main" id="{78DE9EE5-90FF-4398-B939-BD83DA82B60F}"/>
                  </a:ext>
                </a:extLst>
              </p:cNvPr>
              <p:cNvSpPr>
                <a:spLocks noChangeShapeType="1"/>
              </p:cNvSpPr>
              <p:nvPr/>
            </p:nvSpPr>
            <p:spPr bwMode="auto">
              <a:xfrm flipV="1">
                <a:off x="10523551"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23">
                <a:extLst>
                  <a:ext uri="{FF2B5EF4-FFF2-40B4-BE49-F238E27FC236}">
                    <a16:creationId xmlns:a16="http://schemas.microsoft.com/office/drawing/2014/main" id="{B6F9EDF1-29A8-4B1F-B09B-F278F72E4FDA}"/>
                  </a:ext>
                </a:extLst>
              </p:cNvPr>
              <p:cNvSpPr>
                <a:spLocks noChangeShapeType="1"/>
              </p:cNvSpPr>
              <p:nvPr/>
            </p:nvSpPr>
            <p:spPr bwMode="auto">
              <a:xfrm flipH="1" flipV="1">
                <a:off x="10482276" y="5692735"/>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24">
                <a:extLst>
                  <a:ext uri="{FF2B5EF4-FFF2-40B4-BE49-F238E27FC236}">
                    <a16:creationId xmlns:a16="http://schemas.microsoft.com/office/drawing/2014/main" id="{75B0CEC4-539E-4B92-9776-6BDD3134406A}"/>
                  </a:ext>
                </a:extLst>
              </p:cNvPr>
              <p:cNvSpPr>
                <a:spLocks noChangeShapeType="1"/>
              </p:cNvSpPr>
              <p:nvPr/>
            </p:nvSpPr>
            <p:spPr bwMode="auto">
              <a:xfrm>
                <a:off x="10482276"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25">
                <a:extLst>
                  <a:ext uri="{FF2B5EF4-FFF2-40B4-BE49-F238E27FC236}">
                    <a16:creationId xmlns:a16="http://schemas.microsoft.com/office/drawing/2014/main" id="{5728E2A0-F952-4C2C-9AD5-49B4DEA3CD29}"/>
                  </a:ext>
                </a:extLst>
              </p:cNvPr>
              <p:cNvSpPr>
                <a:spLocks noChangeShapeType="1"/>
              </p:cNvSpPr>
              <p:nvPr/>
            </p:nvSpPr>
            <p:spPr bwMode="auto">
              <a:xfrm flipH="1">
                <a:off x="10409251"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26">
                <a:extLst>
                  <a:ext uri="{FF2B5EF4-FFF2-40B4-BE49-F238E27FC236}">
                    <a16:creationId xmlns:a16="http://schemas.microsoft.com/office/drawing/2014/main" id="{19B32636-B86B-4B66-8551-937799EEB69E}"/>
                  </a:ext>
                </a:extLst>
              </p:cNvPr>
              <p:cNvSpPr>
                <a:spLocks noChangeShapeType="1"/>
              </p:cNvSpPr>
              <p:nvPr/>
            </p:nvSpPr>
            <p:spPr bwMode="auto">
              <a:xfrm>
                <a:off x="1040925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27">
                <a:extLst>
                  <a:ext uri="{FF2B5EF4-FFF2-40B4-BE49-F238E27FC236}">
                    <a16:creationId xmlns:a16="http://schemas.microsoft.com/office/drawing/2014/main" id="{18AC67CB-15C0-4C55-9D53-E188314BA0CC}"/>
                  </a:ext>
                </a:extLst>
              </p:cNvPr>
              <p:cNvSpPr>
                <a:spLocks noChangeShapeType="1"/>
              </p:cNvSpPr>
              <p:nvPr/>
            </p:nvSpPr>
            <p:spPr bwMode="auto">
              <a:xfrm flipV="1">
                <a:off x="1040925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28">
                <a:extLst>
                  <a:ext uri="{FF2B5EF4-FFF2-40B4-BE49-F238E27FC236}">
                    <a16:creationId xmlns:a16="http://schemas.microsoft.com/office/drawing/2014/main" id="{C466EB0B-FDD0-4312-BA33-99B328872BCF}"/>
                  </a:ext>
                </a:extLst>
              </p:cNvPr>
              <p:cNvSpPr>
                <a:spLocks noChangeShapeType="1"/>
              </p:cNvSpPr>
              <p:nvPr/>
            </p:nvSpPr>
            <p:spPr bwMode="auto">
              <a:xfrm flipH="1">
                <a:off x="10288601" y="5575260"/>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9">
                <a:extLst>
                  <a:ext uri="{FF2B5EF4-FFF2-40B4-BE49-F238E27FC236}">
                    <a16:creationId xmlns:a16="http://schemas.microsoft.com/office/drawing/2014/main" id="{33CD6BCE-3B6E-4325-B8B9-F6E1BA2F447C}"/>
                  </a:ext>
                </a:extLst>
              </p:cNvPr>
              <p:cNvSpPr>
                <a:spLocks/>
              </p:cNvSpPr>
              <p:nvPr/>
            </p:nvSpPr>
            <p:spPr bwMode="auto">
              <a:xfrm>
                <a:off x="10269551" y="5778460"/>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6" name="Group 4">
            <a:extLst>
              <a:ext uri="{FF2B5EF4-FFF2-40B4-BE49-F238E27FC236}">
                <a16:creationId xmlns:a16="http://schemas.microsoft.com/office/drawing/2014/main" id="{110F9D8E-7C8B-48DD-B61A-5ABEE8A68173}"/>
              </a:ext>
            </a:extLst>
          </p:cNvPr>
          <p:cNvGrpSpPr>
            <a:grpSpLocks noChangeAspect="1"/>
          </p:cNvGrpSpPr>
          <p:nvPr/>
        </p:nvGrpSpPr>
        <p:grpSpPr bwMode="auto">
          <a:xfrm>
            <a:off x="4126638" y="6062971"/>
            <a:ext cx="360363" cy="838200"/>
            <a:chOff x="-2155" y="1485"/>
            <a:chExt cx="227" cy="528"/>
          </a:xfrm>
        </p:grpSpPr>
        <p:sp>
          <p:nvSpPr>
            <p:cNvPr id="197" name="AutoShape 3">
              <a:extLst>
                <a:ext uri="{FF2B5EF4-FFF2-40B4-BE49-F238E27FC236}">
                  <a16:creationId xmlns:a16="http://schemas.microsoft.com/office/drawing/2014/main" id="{6398E2FB-0DFD-4B56-8CD9-772495C4EF26}"/>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
              <a:extLst>
                <a:ext uri="{FF2B5EF4-FFF2-40B4-BE49-F238E27FC236}">
                  <a16:creationId xmlns:a16="http://schemas.microsoft.com/office/drawing/2014/main" id="{66A9D7D1-A597-4F21-ACE6-D7F602A2547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6">
              <a:extLst>
                <a:ext uri="{FF2B5EF4-FFF2-40B4-BE49-F238E27FC236}">
                  <a16:creationId xmlns:a16="http://schemas.microsoft.com/office/drawing/2014/main" id="{B7DC58E6-F7F1-41D8-89F1-F455B8DB765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7">
              <a:extLst>
                <a:ext uri="{FF2B5EF4-FFF2-40B4-BE49-F238E27FC236}">
                  <a16:creationId xmlns:a16="http://schemas.microsoft.com/office/drawing/2014/main" id="{29AB2D50-664B-4953-A68A-C10944FF8AC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Line 8">
              <a:extLst>
                <a:ext uri="{FF2B5EF4-FFF2-40B4-BE49-F238E27FC236}">
                  <a16:creationId xmlns:a16="http://schemas.microsoft.com/office/drawing/2014/main" id="{4F2E5F93-7C81-43B4-B250-745DC62E8D61}"/>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9">
              <a:extLst>
                <a:ext uri="{FF2B5EF4-FFF2-40B4-BE49-F238E27FC236}">
                  <a16:creationId xmlns:a16="http://schemas.microsoft.com/office/drawing/2014/main" id="{F09FDEC4-626A-435B-B974-37C115D27872}"/>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0">
              <a:extLst>
                <a:ext uri="{FF2B5EF4-FFF2-40B4-BE49-F238E27FC236}">
                  <a16:creationId xmlns:a16="http://schemas.microsoft.com/office/drawing/2014/main" id="{BEC2B441-F24D-4FE0-BDDE-1BA3E952F2A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1">
              <a:extLst>
                <a:ext uri="{FF2B5EF4-FFF2-40B4-BE49-F238E27FC236}">
                  <a16:creationId xmlns:a16="http://schemas.microsoft.com/office/drawing/2014/main" id="{2495D193-D20E-4EE4-8766-8926D0D04985}"/>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2">
              <a:extLst>
                <a:ext uri="{FF2B5EF4-FFF2-40B4-BE49-F238E27FC236}">
                  <a16:creationId xmlns:a16="http://schemas.microsoft.com/office/drawing/2014/main" id="{A76E572A-58A5-4B47-9247-F5B10753B2A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3">
              <a:extLst>
                <a:ext uri="{FF2B5EF4-FFF2-40B4-BE49-F238E27FC236}">
                  <a16:creationId xmlns:a16="http://schemas.microsoft.com/office/drawing/2014/main" id="{7A6ADDDB-BE80-4A87-9D05-06E573CAE9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4">
              <a:extLst>
                <a:ext uri="{FF2B5EF4-FFF2-40B4-BE49-F238E27FC236}">
                  <a16:creationId xmlns:a16="http://schemas.microsoft.com/office/drawing/2014/main" id="{5EAB635A-9AC4-4E68-8E28-F4330F066C7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5">
              <a:extLst>
                <a:ext uri="{FF2B5EF4-FFF2-40B4-BE49-F238E27FC236}">
                  <a16:creationId xmlns:a16="http://schemas.microsoft.com/office/drawing/2014/main" id="{F8E3859D-32B9-401E-9346-E164A43D21B8}"/>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6">
              <a:extLst>
                <a:ext uri="{FF2B5EF4-FFF2-40B4-BE49-F238E27FC236}">
                  <a16:creationId xmlns:a16="http://schemas.microsoft.com/office/drawing/2014/main" id="{D7CC12DE-E46B-4D07-A74B-62DDE8C6FE9F}"/>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7">
              <a:extLst>
                <a:ext uri="{FF2B5EF4-FFF2-40B4-BE49-F238E27FC236}">
                  <a16:creationId xmlns:a16="http://schemas.microsoft.com/office/drawing/2014/main" id="{0733A184-0596-4A8D-9A97-F64C9819881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8">
              <a:extLst>
                <a:ext uri="{FF2B5EF4-FFF2-40B4-BE49-F238E27FC236}">
                  <a16:creationId xmlns:a16="http://schemas.microsoft.com/office/drawing/2014/main" id="{E4A9B053-65DE-4763-9E72-8AEAB3B3D89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9">
              <a:extLst>
                <a:ext uri="{FF2B5EF4-FFF2-40B4-BE49-F238E27FC236}">
                  <a16:creationId xmlns:a16="http://schemas.microsoft.com/office/drawing/2014/main" id="{3E56CDBE-C3B0-4F66-BB84-A7DB80B5BF1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0">
              <a:extLst>
                <a:ext uri="{FF2B5EF4-FFF2-40B4-BE49-F238E27FC236}">
                  <a16:creationId xmlns:a16="http://schemas.microsoft.com/office/drawing/2014/main" id="{2733396B-0D95-4D4E-A2B2-9BE2F1C22AB7}"/>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
              <a:extLst>
                <a:ext uri="{FF2B5EF4-FFF2-40B4-BE49-F238E27FC236}">
                  <a16:creationId xmlns:a16="http://schemas.microsoft.com/office/drawing/2014/main" id="{B9B9ECFF-ECD6-4FCB-85F1-3E33276A3223}"/>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2">
              <a:extLst>
                <a:ext uri="{FF2B5EF4-FFF2-40B4-BE49-F238E27FC236}">
                  <a16:creationId xmlns:a16="http://schemas.microsoft.com/office/drawing/2014/main" id="{F6D97BD6-9130-4232-82E5-CC5DB2FB6D88}"/>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3">
              <a:extLst>
                <a:ext uri="{FF2B5EF4-FFF2-40B4-BE49-F238E27FC236}">
                  <a16:creationId xmlns:a16="http://schemas.microsoft.com/office/drawing/2014/main" id="{32F60594-15E1-4E77-BA70-19E497FA39FB}"/>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4">
              <a:extLst>
                <a:ext uri="{FF2B5EF4-FFF2-40B4-BE49-F238E27FC236}">
                  <a16:creationId xmlns:a16="http://schemas.microsoft.com/office/drawing/2014/main" id="{3D692C88-2AAD-4632-8735-F68934A3A4C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5">
              <a:extLst>
                <a:ext uri="{FF2B5EF4-FFF2-40B4-BE49-F238E27FC236}">
                  <a16:creationId xmlns:a16="http://schemas.microsoft.com/office/drawing/2014/main" id="{DC6A800C-304F-4B48-A0FF-61A9FC5215DC}"/>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6">
              <a:extLst>
                <a:ext uri="{FF2B5EF4-FFF2-40B4-BE49-F238E27FC236}">
                  <a16:creationId xmlns:a16="http://schemas.microsoft.com/office/drawing/2014/main" id="{E0F0800F-CFDF-493E-B00E-6185A5387D2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7">
              <a:extLst>
                <a:ext uri="{FF2B5EF4-FFF2-40B4-BE49-F238E27FC236}">
                  <a16:creationId xmlns:a16="http://schemas.microsoft.com/office/drawing/2014/main" id="{DD0069C7-989C-464D-9E87-BD8EB974C87A}"/>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8">
              <a:extLst>
                <a:ext uri="{FF2B5EF4-FFF2-40B4-BE49-F238E27FC236}">
                  <a16:creationId xmlns:a16="http://schemas.microsoft.com/office/drawing/2014/main" id="{4191C360-EB19-4A7A-BA7C-2080CCC7039C}"/>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
              <a:extLst>
                <a:ext uri="{FF2B5EF4-FFF2-40B4-BE49-F238E27FC236}">
                  <a16:creationId xmlns:a16="http://schemas.microsoft.com/office/drawing/2014/main" id="{754D7908-B911-46FD-8EFD-23B669E0C86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23" name="Straight Connector 222">
            <a:extLst>
              <a:ext uri="{FF2B5EF4-FFF2-40B4-BE49-F238E27FC236}">
                <a16:creationId xmlns:a16="http://schemas.microsoft.com/office/drawing/2014/main" id="{FEF0E2A8-13A5-41A0-B6D0-B2C2C191712A}"/>
              </a:ext>
            </a:extLst>
          </p:cNvPr>
          <p:cNvCxnSpPr>
            <a:cxnSpLocks/>
          </p:cNvCxnSpPr>
          <p:nvPr/>
        </p:nvCxnSpPr>
        <p:spPr>
          <a:xfrm flipH="1" flipV="1">
            <a:off x="5978643" y="6385434"/>
            <a:ext cx="241239" cy="54357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24" name="Group 29">
            <a:extLst>
              <a:ext uri="{FF2B5EF4-FFF2-40B4-BE49-F238E27FC236}">
                <a16:creationId xmlns:a16="http://schemas.microsoft.com/office/drawing/2014/main" id="{B87ACCF0-A179-4A71-BC98-6AC068CC6A93}"/>
              </a:ext>
            </a:extLst>
          </p:cNvPr>
          <p:cNvGrpSpPr>
            <a:grpSpLocks/>
          </p:cNvGrpSpPr>
          <p:nvPr/>
        </p:nvGrpSpPr>
        <p:grpSpPr bwMode="auto">
          <a:xfrm>
            <a:off x="5449727" y="4138371"/>
            <a:ext cx="287338" cy="790575"/>
            <a:chOff x="528" y="240"/>
            <a:chExt cx="181" cy="498"/>
          </a:xfrm>
        </p:grpSpPr>
        <p:sp>
          <p:nvSpPr>
            <p:cNvPr id="225" name="Line 30">
              <a:extLst>
                <a:ext uri="{FF2B5EF4-FFF2-40B4-BE49-F238E27FC236}">
                  <a16:creationId xmlns:a16="http://schemas.microsoft.com/office/drawing/2014/main" id="{74C1885E-3176-4317-93A0-799BF0A5634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 name="Line 31">
              <a:extLst>
                <a:ext uri="{FF2B5EF4-FFF2-40B4-BE49-F238E27FC236}">
                  <a16:creationId xmlns:a16="http://schemas.microsoft.com/office/drawing/2014/main" id="{2072DD67-63F4-44B4-89A1-1A77D1D251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7" name="Freeform 32">
              <a:extLst>
                <a:ext uri="{FF2B5EF4-FFF2-40B4-BE49-F238E27FC236}">
                  <a16:creationId xmlns:a16="http://schemas.microsoft.com/office/drawing/2014/main" id="{C190998D-9FAD-4AC7-9803-356C4D33870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8" name="Group 29">
            <a:extLst>
              <a:ext uri="{FF2B5EF4-FFF2-40B4-BE49-F238E27FC236}">
                <a16:creationId xmlns:a16="http://schemas.microsoft.com/office/drawing/2014/main" id="{2AD0D94E-77A9-4C25-BB87-79B0E7040A49}"/>
              </a:ext>
            </a:extLst>
          </p:cNvPr>
          <p:cNvGrpSpPr>
            <a:grpSpLocks/>
          </p:cNvGrpSpPr>
          <p:nvPr/>
        </p:nvGrpSpPr>
        <p:grpSpPr bwMode="auto">
          <a:xfrm>
            <a:off x="5174763" y="4279733"/>
            <a:ext cx="287338" cy="790575"/>
            <a:chOff x="528" y="240"/>
            <a:chExt cx="181" cy="498"/>
          </a:xfrm>
        </p:grpSpPr>
        <p:sp>
          <p:nvSpPr>
            <p:cNvPr id="229" name="Line 30">
              <a:extLst>
                <a:ext uri="{FF2B5EF4-FFF2-40B4-BE49-F238E27FC236}">
                  <a16:creationId xmlns:a16="http://schemas.microsoft.com/office/drawing/2014/main" id="{AED5498F-E8E3-4D78-8985-35AD4B785AD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0" name="Line 31">
              <a:extLst>
                <a:ext uri="{FF2B5EF4-FFF2-40B4-BE49-F238E27FC236}">
                  <a16:creationId xmlns:a16="http://schemas.microsoft.com/office/drawing/2014/main" id="{84A228C6-154F-44DD-9DA0-31935A309FB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1" name="Freeform 32">
              <a:extLst>
                <a:ext uri="{FF2B5EF4-FFF2-40B4-BE49-F238E27FC236}">
                  <a16:creationId xmlns:a16="http://schemas.microsoft.com/office/drawing/2014/main" id="{F98555CC-806D-4C12-BE07-20EC9517611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2" name="Group 13">
            <a:extLst>
              <a:ext uri="{FF2B5EF4-FFF2-40B4-BE49-F238E27FC236}">
                <a16:creationId xmlns:a16="http://schemas.microsoft.com/office/drawing/2014/main" id="{B4D5DB52-F511-4CDA-870F-4CCA29D213E4}"/>
              </a:ext>
            </a:extLst>
          </p:cNvPr>
          <p:cNvGrpSpPr>
            <a:grpSpLocks/>
          </p:cNvGrpSpPr>
          <p:nvPr/>
        </p:nvGrpSpPr>
        <p:grpSpPr bwMode="auto">
          <a:xfrm>
            <a:off x="4933450" y="4170989"/>
            <a:ext cx="393700" cy="1271588"/>
            <a:chOff x="2901" y="4325"/>
            <a:chExt cx="236" cy="690"/>
          </a:xfrm>
        </p:grpSpPr>
        <p:sp>
          <p:nvSpPr>
            <p:cNvPr id="233" name="AutoShape 14">
              <a:extLst>
                <a:ext uri="{FF2B5EF4-FFF2-40B4-BE49-F238E27FC236}">
                  <a16:creationId xmlns:a16="http://schemas.microsoft.com/office/drawing/2014/main" id="{DCAB6577-A320-497E-9377-DE354D13B31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4" name="AutoShape 15">
              <a:extLst>
                <a:ext uri="{FF2B5EF4-FFF2-40B4-BE49-F238E27FC236}">
                  <a16:creationId xmlns:a16="http://schemas.microsoft.com/office/drawing/2014/main" id="{14058DD6-E45B-4A0B-8DA6-A05B9AAA0353}"/>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161</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175</cp:revision>
  <dcterms:created xsi:type="dcterms:W3CDTF">2002-08-21T12:11:08Z</dcterms:created>
  <dcterms:modified xsi:type="dcterms:W3CDTF">2019-09-06T00:57:19Z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