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004" autoAdjust="0"/>
  </p:normalViewPr>
  <p:slideViewPr>
    <p:cSldViewPr>
      <p:cViewPr varScale="1">
        <p:scale>
          <a:sx n="117" d="100"/>
          <a:sy n="117" d="100"/>
        </p:scale>
        <p:origin x="2600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Target intentions are to have very wide transitions when in box B, and technical shots from box A. Approx. 20 yards from box A to far targets, 5 yards between boxes, with table in the middle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5360"/>
              </p:ext>
            </p:extLst>
          </p:nvPr>
        </p:nvGraphicFramePr>
        <p:xfrm>
          <a:off x="177800" y="165100"/>
          <a:ext cx="6997700" cy="436767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Out of my way, punk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Jordan Rogers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position, standing in box A, unloaded firearm placed flat on table, trigger guard over X. All magazines to be used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engage T1-T6 with one round each,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position, standing in box A, pistol loaded and holstered, PCC loaded, stock on belt, muzzle pointed down range. All magazines to be used must be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from box A, engage T1-T6 with one round each, freestyle. Perform a mandatory reload and engage T1-T6 with only one round each from box B, weak hand only.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3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DE59590-BC85-4737-9E6B-63540FF05147}"/>
              </a:ext>
            </a:extLst>
          </p:cNvPr>
          <p:cNvGrpSpPr/>
          <p:nvPr/>
        </p:nvGrpSpPr>
        <p:grpSpPr>
          <a:xfrm>
            <a:off x="3390900" y="7106400"/>
            <a:ext cx="533400" cy="442872"/>
            <a:chOff x="3124200" y="8001000"/>
            <a:chExt cx="533400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17932D-3446-4EA6-9949-0D4F0512226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E17A42A-36F5-4941-AA6B-8D5F68CCE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563F01-42C5-474B-BBEB-337CCF86C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A3BBE65-430A-4466-8E37-6436EA1D6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D27FC1B-66F5-4706-BC68-C375312A6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420C10-5746-4232-8F52-EFFF1A60051C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C6D9E0-D3A9-4A1E-A746-573CC5777C0B}"/>
              </a:ext>
            </a:extLst>
          </p:cNvPr>
          <p:cNvGrpSpPr/>
          <p:nvPr/>
        </p:nvGrpSpPr>
        <p:grpSpPr>
          <a:xfrm>
            <a:off x="3390900" y="8986322"/>
            <a:ext cx="533400" cy="442872"/>
            <a:chOff x="3124200" y="8001000"/>
            <a:chExt cx="533400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490E878-FD5D-4957-919A-7E5964567ED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5DBB1F5-21BA-405E-8D42-1EB8763CE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C13D8DC-15AF-4DCB-B06D-EC0A73390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4AF845-7E3D-4C28-ABDC-537F2C61F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3E2C01-1344-4C42-B4A2-598006347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E03512-6C7F-4742-A05D-68C147122F70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1" name="Group 170">
            <a:extLst>
              <a:ext uri="{FF2B5EF4-FFF2-40B4-BE49-F238E27FC236}">
                <a16:creationId xmlns:a16="http://schemas.microsoft.com/office/drawing/2014/main" id="{52184972-22BE-4C7B-9D5C-EB940D7707BF}"/>
              </a:ext>
            </a:extLst>
          </p:cNvPr>
          <p:cNvGrpSpPr>
            <a:grpSpLocks/>
          </p:cNvGrpSpPr>
          <p:nvPr/>
        </p:nvGrpSpPr>
        <p:grpSpPr bwMode="auto">
          <a:xfrm>
            <a:off x="3308623" y="7825921"/>
            <a:ext cx="630238" cy="631825"/>
            <a:chOff x="2032" y="4520"/>
            <a:chExt cx="540" cy="542"/>
          </a:xfrm>
        </p:grpSpPr>
        <p:sp>
          <p:nvSpPr>
            <p:cNvPr id="62" name="Freeform 171">
              <a:extLst>
                <a:ext uri="{FF2B5EF4-FFF2-40B4-BE49-F238E27FC236}">
                  <a16:creationId xmlns:a16="http://schemas.microsoft.com/office/drawing/2014/main" id="{AA3EBFAA-DB3D-4463-BB21-32CB35FB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2">
              <a:extLst>
                <a:ext uri="{FF2B5EF4-FFF2-40B4-BE49-F238E27FC236}">
                  <a16:creationId xmlns:a16="http://schemas.microsoft.com/office/drawing/2014/main" id="{1F0CE5ED-2E4A-4780-A185-7A52CD9A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73">
              <a:extLst>
                <a:ext uri="{FF2B5EF4-FFF2-40B4-BE49-F238E27FC236}">
                  <a16:creationId xmlns:a16="http://schemas.microsoft.com/office/drawing/2014/main" id="{D3B86BF9-CA52-4702-84E2-28D1B90F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AutoShape 28">
            <a:extLst>
              <a:ext uri="{FF2B5EF4-FFF2-40B4-BE49-F238E27FC236}">
                <a16:creationId xmlns:a16="http://schemas.microsoft.com/office/drawing/2014/main" id="{6AABAFC2-90EE-4914-B81F-0A71B379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197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AutoShape 28">
            <a:extLst>
              <a:ext uri="{FF2B5EF4-FFF2-40B4-BE49-F238E27FC236}">
                <a16:creationId xmlns:a16="http://schemas.microsoft.com/office/drawing/2014/main" id="{6965490F-4596-4ED0-B85B-DA95DCDE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260" y="791229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69" name="Group 418">
            <a:extLst>
              <a:ext uri="{FF2B5EF4-FFF2-40B4-BE49-F238E27FC236}">
                <a16:creationId xmlns:a16="http://schemas.microsoft.com/office/drawing/2014/main" id="{59D28CB3-FF3A-4D38-9D15-8341A13F1AB1}"/>
              </a:ext>
            </a:extLst>
          </p:cNvPr>
          <p:cNvGrpSpPr>
            <a:grpSpLocks/>
          </p:cNvGrpSpPr>
          <p:nvPr/>
        </p:nvGrpSpPr>
        <p:grpSpPr bwMode="auto">
          <a:xfrm>
            <a:off x="1209674" y="6199937"/>
            <a:ext cx="382588" cy="906463"/>
            <a:chOff x="2640" y="738"/>
            <a:chExt cx="241" cy="571"/>
          </a:xfrm>
        </p:grpSpPr>
        <p:grpSp>
          <p:nvGrpSpPr>
            <p:cNvPr id="70" name="Group 419">
              <a:extLst>
                <a:ext uri="{FF2B5EF4-FFF2-40B4-BE49-F238E27FC236}">
                  <a16:creationId xmlns:a16="http://schemas.microsoft.com/office/drawing/2014/main" id="{36425B93-7C33-4E0C-B770-B288A42AA1E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75" name="Line 420">
                <a:extLst>
                  <a:ext uri="{FF2B5EF4-FFF2-40B4-BE49-F238E27FC236}">
                    <a16:creationId xmlns:a16="http://schemas.microsoft.com/office/drawing/2014/main" id="{E804C0FE-461F-47A2-AEDE-00672425A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421">
                <a:extLst>
                  <a:ext uri="{FF2B5EF4-FFF2-40B4-BE49-F238E27FC236}">
                    <a16:creationId xmlns:a16="http://schemas.microsoft.com/office/drawing/2014/main" id="{6CC18391-4D2F-4988-A7D2-77AE5692E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422">
                <a:extLst>
                  <a:ext uri="{FF2B5EF4-FFF2-40B4-BE49-F238E27FC236}">
                    <a16:creationId xmlns:a16="http://schemas.microsoft.com/office/drawing/2014/main" id="{417FAFF2-260A-4C06-9B2C-42D5C882AE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423">
              <a:extLst>
                <a:ext uri="{FF2B5EF4-FFF2-40B4-BE49-F238E27FC236}">
                  <a16:creationId xmlns:a16="http://schemas.microsoft.com/office/drawing/2014/main" id="{9CE9AD13-D90F-4023-BC49-FE2DDAC3C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72" name="Freeform 424">
                <a:extLst>
                  <a:ext uri="{FF2B5EF4-FFF2-40B4-BE49-F238E27FC236}">
                    <a16:creationId xmlns:a16="http://schemas.microsoft.com/office/drawing/2014/main" id="{6E5A8FBA-D2F0-401D-A980-E4C8FBC85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25">
                <a:extLst>
                  <a:ext uri="{FF2B5EF4-FFF2-40B4-BE49-F238E27FC236}">
                    <a16:creationId xmlns:a16="http://schemas.microsoft.com/office/drawing/2014/main" id="{6C13811D-08D7-43B4-A94C-DE58A970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426">
                <a:extLst>
                  <a:ext uri="{FF2B5EF4-FFF2-40B4-BE49-F238E27FC236}">
                    <a16:creationId xmlns:a16="http://schemas.microsoft.com/office/drawing/2014/main" id="{DF5FAF1A-30CB-4381-B637-E65F49FE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418">
            <a:extLst>
              <a:ext uri="{FF2B5EF4-FFF2-40B4-BE49-F238E27FC236}">
                <a16:creationId xmlns:a16="http://schemas.microsoft.com/office/drawing/2014/main" id="{C430C5E8-6DA6-4955-85D5-C0AE5BC9BB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20023" y="6199143"/>
            <a:ext cx="385503" cy="906463"/>
            <a:chOff x="2640" y="738"/>
            <a:chExt cx="241" cy="571"/>
          </a:xfrm>
        </p:grpSpPr>
        <p:grpSp>
          <p:nvGrpSpPr>
            <p:cNvPr id="79" name="Group 419">
              <a:extLst>
                <a:ext uri="{FF2B5EF4-FFF2-40B4-BE49-F238E27FC236}">
                  <a16:creationId xmlns:a16="http://schemas.microsoft.com/office/drawing/2014/main" id="{3B40DF2F-05D0-4D88-8C82-0FC70C8919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84" name="Line 420">
                <a:extLst>
                  <a:ext uri="{FF2B5EF4-FFF2-40B4-BE49-F238E27FC236}">
                    <a16:creationId xmlns:a16="http://schemas.microsoft.com/office/drawing/2014/main" id="{69E0CA46-9A89-4B83-BDA5-1C6832670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421">
                <a:extLst>
                  <a:ext uri="{FF2B5EF4-FFF2-40B4-BE49-F238E27FC236}">
                    <a16:creationId xmlns:a16="http://schemas.microsoft.com/office/drawing/2014/main" id="{E2825C7A-66D7-4BDE-BA27-F9221C03B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69A2BE84-4166-4FC6-A837-3940743036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" name="Group 423">
              <a:extLst>
                <a:ext uri="{FF2B5EF4-FFF2-40B4-BE49-F238E27FC236}">
                  <a16:creationId xmlns:a16="http://schemas.microsoft.com/office/drawing/2014/main" id="{7A45843E-C624-416C-987D-86EE93B6A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81" name="Freeform 424">
                <a:extLst>
                  <a:ext uri="{FF2B5EF4-FFF2-40B4-BE49-F238E27FC236}">
                    <a16:creationId xmlns:a16="http://schemas.microsoft.com/office/drawing/2014/main" id="{611107B8-2B01-4991-826C-1F968F04D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425">
                <a:extLst>
                  <a:ext uri="{FF2B5EF4-FFF2-40B4-BE49-F238E27FC236}">
                    <a16:creationId xmlns:a16="http://schemas.microsoft.com/office/drawing/2014/main" id="{0372AA72-D4C8-4FB5-9FED-D77D6C7CE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26">
                <a:extLst>
                  <a:ext uri="{FF2B5EF4-FFF2-40B4-BE49-F238E27FC236}">
                    <a16:creationId xmlns:a16="http://schemas.microsoft.com/office/drawing/2014/main" id="{9D20F3F9-CA41-4E48-9479-C5E0A76E7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164">
            <a:extLst>
              <a:ext uri="{FF2B5EF4-FFF2-40B4-BE49-F238E27FC236}">
                <a16:creationId xmlns:a16="http://schemas.microsoft.com/office/drawing/2014/main" id="{E040E3F9-3E25-4797-86F9-83FB2B793FC0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4889059"/>
            <a:ext cx="288925" cy="787400"/>
            <a:chOff x="1247" y="2496"/>
            <a:chExt cx="182" cy="496"/>
          </a:xfrm>
        </p:grpSpPr>
        <p:sp>
          <p:nvSpPr>
            <p:cNvPr id="88" name="Line 165">
              <a:extLst>
                <a:ext uri="{FF2B5EF4-FFF2-40B4-BE49-F238E27FC236}">
                  <a16:creationId xmlns:a16="http://schemas.microsoft.com/office/drawing/2014/main" id="{D7CDDB48-A02E-4B43-BC8F-F5CB4F759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6">
              <a:extLst>
                <a:ext uri="{FF2B5EF4-FFF2-40B4-BE49-F238E27FC236}">
                  <a16:creationId xmlns:a16="http://schemas.microsoft.com/office/drawing/2014/main" id="{417338A5-3654-4D97-89F5-269BD9892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67">
              <a:extLst>
                <a:ext uri="{FF2B5EF4-FFF2-40B4-BE49-F238E27FC236}">
                  <a16:creationId xmlns:a16="http://schemas.microsoft.com/office/drawing/2014/main" id="{D84F0B7C-D4DD-4827-A0B8-18699F87C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1" name="Freeform 168">
                <a:extLst>
                  <a:ext uri="{FF2B5EF4-FFF2-40B4-BE49-F238E27FC236}">
                    <a16:creationId xmlns:a16="http://schemas.microsoft.com/office/drawing/2014/main" id="{7338CB3B-ADE4-4C81-8D78-822CB86E3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69">
                <a:extLst>
                  <a:ext uri="{FF2B5EF4-FFF2-40B4-BE49-F238E27FC236}">
                    <a16:creationId xmlns:a16="http://schemas.microsoft.com/office/drawing/2014/main" id="{3658C591-F184-4861-95F9-25E8733E6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164">
            <a:extLst>
              <a:ext uri="{FF2B5EF4-FFF2-40B4-BE49-F238E27FC236}">
                <a16:creationId xmlns:a16="http://schemas.microsoft.com/office/drawing/2014/main" id="{D2F48220-A3DA-4BBB-A98E-0AF60EB27A5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0314"/>
            <a:ext cx="288925" cy="787400"/>
            <a:chOff x="1247" y="2496"/>
            <a:chExt cx="182" cy="496"/>
          </a:xfrm>
        </p:grpSpPr>
        <p:sp>
          <p:nvSpPr>
            <p:cNvPr id="94" name="Line 165">
              <a:extLst>
                <a:ext uri="{FF2B5EF4-FFF2-40B4-BE49-F238E27FC236}">
                  <a16:creationId xmlns:a16="http://schemas.microsoft.com/office/drawing/2014/main" id="{27E760F8-62EB-4CCC-B8C5-003275465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6">
              <a:extLst>
                <a:ext uri="{FF2B5EF4-FFF2-40B4-BE49-F238E27FC236}">
                  <a16:creationId xmlns:a16="http://schemas.microsoft.com/office/drawing/2014/main" id="{F86197EC-55A5-46C2-944A-502545A2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167">
              <a:extLst>
                <a:ext uri="{FF2B5EF4-FFF2-40B4-BE49-F238E27FC236}">
                  <a16:creationId xmlns:a16="http://schemas.microsoft.com/office/drawing/2014/main" id="{BFAB01FE-7187-46D4-91DA-CD34771B1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7" name="Freeform 168">
                <a:extLst>
                  <a:ext uri="{FF2B5EF4-FFF2-40B4-BE49-F238E27FC236}">
                    <a16:creationId xmlns:a16="http://schemas.microsoft.com/office/drawing/2014/main" id="{81D72228-D2AF-4B89-825D-0D3471265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>
                <a:extLst>
                  <a:ext uri="{FF2B5EF4-FFF2-40B4-BE49-F238E27FC236}">
                    <a16:creationId xmlns:a16="http://schemas.microsoft.com/office/drawing/2014/main" id="{95857934-6423-4F4B-9076-CA378E742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278">
            <a:extLst>
              <a:ext uri="{FF2B5EF4-FFF2-40B4-BE49-F238E27FC236}">
                <a16:creationId xmlns:a16="http://schemas.microsoft.com/office/drawing/2014/main" id="{4977FFDB-CFA5-4E09-A8C9-5CACDFEDB8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64954" y="4415631"/>
            <a:ext cx="287338" cy="787400"/>
            <a:chOff x="2208" y="240"/>
            <a:chExt cx="181" cy="496"/>
          </a:xfrm>
        </p:grpSpPr>
        <p:sp>
          <p:nvSpPr>
            <p:cNvPr id="105" name="Line 279">
              <a:extLst>
                <a:ext uri="{FF2B5EF4-FFF2-40B4-BE49-F238E27FC236}">
                  <a16:creationId xmlns:a16="http://schemas.microsoft.com/office/drawing/2014/main" id="{F434ED19-5D19-4F8D-8A1A-0F45AD072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80">
              <a:extLst>
                <a:ext uri="{FF2B5EF4-FFF2-40B4-BE49-F238E27FC236}">
                  <a16:creationId xmlns:a16="http://schemas.microsoft.com/office/drawing/2014/main" id="{1B7CE589-C5CC-4899-89CF-65E31C11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81">
              <a:extLst>
                <a:ext uri="{FF2B5EF4-FFF2-40B4-BE49-F238E27FC236}">
                  <a16:creationId xmlns:a16="http://schemas.microsoft.com/office/drawing/2014/main" id="{897F7446-CE93-45C8-AB6C-16C4EE1B7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2">
              <a:extLst>
                <a:ext uri="{FF2B5EF4-FFF2-40B4-BE49-F238E27FC236}">
                  <a16:creationId xmlns:a16="http://schemas.microsoft.com/office/drawing/2014/main" id="{DD8E24E1-6B4D-44E8-B87A-776BD432D2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78">
            <a:extLst>
              <a:ext uri="{FF2B5EF4-FFF2-40B4-BE49-F238E27FC236}">
                <a16:creationId xmlns:a16="http://schemas.microsoft.com/office/drawing/2014/main" id="{A31CCA31-158F-4D02-B71D-801F2696E0A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52354" y="4410445"/>
            <a:ext cx="287338" cy="787400"/>
            <a:chOff x="2208" y="240"/>
            <a:chExt cx="181" cy="496"/>
          </a:xfrm>
        </p:grpSpPr>
        <p:sp>
          <p:nvSpPr>
            <p:cNvPr id="111" name="Line 279">
              <a:extLst>
                <a:ext uri="{FF2B5EF4-FFF2-40B4-BE49-F238E27FC236}">
                  <a16:creationId xmlns:a16="http://schemas.microsoft.com/office/drawing/2014/main" id="{1FEA08B4-C675-459B-BF8E-866EBD86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80">
              <a:extLst>
                <a:ext uri="{FF2B5EF4-FFF2-40B4-BE49-F238E27FC236}">
                  <a16:creationId xmlns:a16="http://schemas.microsoft.com/office/drawing/2014/main" id="{CDA057F5-5070-44F1-919F-F0EFAE78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1">
              <a:extLst>
                <a:ext uri="{FF2B5EF4-FFF2-40B4-BE49-F238E27FC236}">
                  <a16:creationId xmlns:a16="http://schemas.microsoft.com/office/drawing/2014/main" id="{7ECE8FA6-C687-452E-AFB5-FE6B1F375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2">
              <a:extLst>
                <a:ext uri="{FF2B5EF4-FFF2-40B4-BE49-F238E27FC236}">
                  <a16:creationId xmlns:a16="http://schemas.microsoft.com/office/drawing/2014/main" id="{7DF4379D-F7AB-4A73-92A2-65C9841DD6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AutoShape 28">
            <a:extLst>
              <a:ext uri="{FF2B5EF4-FFF2-40B4-BE49-F238E27FC236}">
                <a16:creationId xmlns:a16="http://schemas.microsoft.com/office/drawing/2014/main" id="{341A2DAE-F74B-4D8F-B969-E1DDD05D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002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5" name="AutoShape 28">
            <a:extLst>
              <a:ext uri="{FF2B5EF4-FFF2-40B4-BE49-F238E27FC236}">
                <a16:creationId xmlns:a16="http://schemas.microsoft.com/office/drawing/2014/main" id="{8728C152-1CCA-4B3E-A659-887B1010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224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00D572-2AE6-423D-B792-3F4C9377E00E}"/>
              </a:ext>
            </a:extLst>
          </p:cNvPr>
          <p:cNvCxnSpPr/>
          <p:nvPr/>
        </p:nvCxnSpPr>
        <p:spPr>
          <a:xfrm>
            <a:off x="3657600" y="4800600"/>
            <a:ext cx="0" cy="22446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E97B238-7972-4DBA-A662-0522E0BB584F}"/>
              </a:ext>
            </a:extLst>
          </p:cNvPr>
          <p:cNvCxnSpPr>
            <a:cxnSpLocks/>
          </p:cNvCxnSpPr>
          <p:nvPr/>
        </p:nvCxnSpPr>
        <p:spPr>
          <a:xfrm flipH="1">
            <a:off x="4816625" y="7549271"/>
            <a:ext cx="17463" cy="14738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496F87-C889-4731-9DBC-EDFA8459D2EE}"/>
              </a:ext>
            </a:extLst>
          </p:cNvPr>
          <p:cNvSpPr txBox="1"/>
          <p:nvPr/>
        </p:nvSpPr>
        <p:spPr>
          <a:xfrm>
            <a:off x="4953000" y="8196452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15ft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090B40-0BDD-47C5-BE44-B940DF8B0F76}"/>
              </a:ext>
            </a:extLst>
          </p:cNvPr>
          <p:cNvSpPr txBox="1"/>
          <p:nvPr/>
        </p:nvSpPr>
        <p:spPr>
          <a:xfrm>
            <a:off x="3623742" y="5810511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224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2021-03-22T20:02:15Z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2021-03-18T19:17:33.8151571Z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e19ff533-612a-42ab-8ba6-e87f76211e67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