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ntdev.microsoft.com::a716a89f-e566-430c-a6b4-9a7c2a5c50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99" autoAdjust="0"/>
  </p:normalViewPr>
  <p:slideViewPr>
    <p:cSldViewPr>
      <p:cViewPr>
        <p:scale>
          <a:sx n="98" d="100"/>
          <a:sy n="98" d="100"/>
        </p:scale>
        <p:origin x="2004" y="48"/>
      </p:cViewPr>
      <p:guideLst>
        <p:guide orient="horz" pos="3024"/>
        <p:guide pos="124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17B6164-C371-4B2E-B0ED-37E512F69CBB}" type="datetimeFigureOut">
              <a:rPr lang="en-US"/>
              <a:pPr>
                <a:defRPr/>
              </a:pPr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8050" y="696913"/>
            <a:ext cx="2654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6" tIns="46573" rIns="93146" bIns="465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93146" tIns="46573" rIns="93146" bIns="4657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6BC484-9F5D-4257-9630-9148D216EC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27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16130" indent="-2754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01738" indent="-22034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42433" indent="-22034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3128" indent="-22034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E9D4F5-F1C1-417D-831D-D65AE3CEFB1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6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12865-F4D5-41B7-9909-6BF19A6E0A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3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A84E7-4998-44A5-AE38-D6F2B192E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54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9977D-7DC1-4D89-9091-5CDFC7FE36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87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C14C7-2DE7-4759-8766-227EF509E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0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7945B-6028-42C9-AA6D-6335EA989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4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73B4E-F046-4A2D-AC2C-DFEBF547BE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17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1E20A-1B5F-49D5-A647-F3373E0D4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70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F0FF2-FCA1-4E14-84D7-8D3612D03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92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5C274-1D4A-44D4-9C75-E6EAEBF28A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20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0F660-8FC5-45F8-A3D9-FD7A0456CF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84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2A5D4-F505-4C55-AABF-D76A8FB78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864F9570-5D37-4E6B-8664-E928E0F9D1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292"/>
          <p:cNvGrpSpPr>
            <a:grpSpLocks/>
          </p:cNvGrpSpPr>
          <p:nvPr/>
        </p:nvGrpSpPr>
        <p:grpSpPr bwMode="auto">
          <a:xfrm flipH="1">
            <a:off x="758950" y="3077388"/>
            <a:ext cx="222250" cy="858838"/>
            <a:chOff x="384" y="816"/>
            <a:chExt cx="140" cy="541"/>
          </a:xfrm>
        </p:grpSpPr>
        <p:sp>
          <p:nvSpPr>
            <p:cNvPr id="18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2">
            <a:extLst>
              <a:ext uri="{FF2B5EF4-FFF2-40B4-BE49-F238E27FC236}">
                <a16:creationId xmlns:a16="http://schemas.microsoft.com/office/drawing/2014/main" id="{7374BC00-5D61-41D9-BB5E-CA4C09DA28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7062" y="3607800"/>
            <a:ext cx="222250" cy="858838"/>
            <a:chOff x="384" y="816"/>
            <a:chExt cx="140" cy="541"/>
          </a:xfrm>
        </p:grpSpPr>
        <p:sp>
          <p:nvSpPr>
            <p:cNvPr id="107" name="Line 293">
              <a:extLst>
                <a:ext uri="{FF2B5EF4-FFF2-40B4-BE49-F238E27FC236}">
                  <a16:creationId xmlns:a16="http://schemas.microsoft.com/office/drawing/2014/main" id="{25478985-6779-45DA-89C6-F55134A12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294">
              <a:extLst>
                <a:ext uri="{FF2B5EF4-FFF2-40B4-BE49-F238E27FC236}">
                  <a16:creationId xmlns:a16="http://schemas.microsoft.com/office/drawing/2014/main" id="{2BE153F7-A278-4D98-B7DC-CDF3988BE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95">
              <a:extLst>
                <a:ext uri="{FF2B5EF4-FFF2-40B4-BE49-F238E27FC236}">
                  <a16:creationId xmlns:a16="http://schemas.microsoft.com/office/drawing/2014/main" id="{0D1B4707-B4C6-40B3-8D31-EC75BBF40F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3152D2-B1CA-45EE-8694-90CA4551C800}"/>
              </a:ext>
            </a:extLst>
          </p:cNvPr>
          <p:cNvCxnSpPr/>
          <p:nvPr/>
        </p:nvCxnSpPr>
        <p:spPr>
          <a:xfrm>
            <a:off x="1575035" y="8232300"/>
            <a:ext cx="12498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1372866" y="8056436"/>
            <a:ext cx="40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xx</a:t>
            </a:r>
          </a:p>
        </p:txBody>
      </p:sp>
      <p:cxnSp>
        <p:nvCxnSpPr>
          <p:cNvPr id="5" name="Straight Connector 4"/>
          <p:cNvCxnSpPr>
            <a:stCxn id="14" idx="3"/>
            <a:endCxn id="14" idx="1"/>
          </p:cNvCxnSpPr>
          <p:nvPr/>
        </p:nvCxnSpPr>
        <p:spPr>
          <a:xfrm>
            <a:off x="1575035" y="8023544"/>
            <a:ext cx="0" cy="404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6" name="Group 29"/>
          <p:cNvGrpSpPr>
            <a:grpSpLocks/>
          </p:cNvGrpSpPr>
          <p:nvPr/>
        </p:nvGrpSpPr>
        <p:grpSpPr bwMode="auto">
          <a:xfrm>
            <a:off x="1530784" y="3245156"/>
            <a:ext cx="287338" cy="790575"/>
            <a:chOff x="528" y="240"/>
            <a:chExt cx="181" cy="498"/>
          </a:xfrm>
        </p:grpSpPr>
        <p:sp>
          <p:nvSpPr>
            <p:cNvPr id="15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4769" y="6059829"/>
            <a:ext cx="305098" cy="1173927"/>
            <a:chOff x="2402515" y="4644261"/>
            <a:chExt cx="305098" cy="1173927"/>
          </a:xfrm>
        </p:grpSpPr>
        <p:sp>
          <p:nvSpPr>
            <p:cNvPr id="318" name="AutoShape 673"/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319" name="AutoShape 673"/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688" dirty="0"/>
                <a:t>Tree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03430" y="6884332"/>
            <a:ext cx="1256735" cy="1129649"/>
            <a:chOff x="533400" y="4585351"/>
            <a:chExt cx="1905000" cy="1129649"/>
          </a:xfrm>
        </p:grpSpPr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867570" y="4660433"/>
              <a:ext cx="1109662" cy="762000"/>
            </a:xfrm>
            <a:prstGeom prst="rect">
              <a:avLst/>
            </a:prstGeom>
            <a:solidFill>
              <a:srgbClr val="4ADC93"/>
            </a:solidFill>
            <a:ln w="0">
              <a:solidFill>
                <a:srgbClr val="4ADC9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126" name="Group 61"/>
            <p:cNvGrpSpPr>
              <a:grpSpLocks/>
            </p:cNvGrpSpPr>
            <p:nvPr/>
          </p:nvGrpSpPr>
          <p:grpSpPr bwMode="auto">
            <a:xfrm>
              <a:off x="533400" y="4585351"/>
              <a:ext cx="1905000" cy="1129649"/>
              <a:chOff x="576" y="4512"/>
              <a:chExt cx="1200" cy="1029"/>
            </a:xfrm>
          </p:grpSpPr>
          <p:sp>
            <p:nvSpPr>
              <p:cNvPr id="127" name="Freeform 62"/>
              <p:cNvSpPr>
                <a:spLocks noChangeAspect="1" noEditPoints="1"/>
              </p:cNvSpPr>
              <p:nvPr/>
            </p:nvSpPr>
            <p:spPr bwMode="auto">
              <a:xfrm>
                <a:off x="576" y="4512"/>
                <a:ext cx="1200" cy="1029"/>
              </a:xfrm>
              <a:custGeom>
                <a:avLst/>
                <a:gdLst>
                  <a:gd name="T0" fmla="*/ 0 w 1344"/>
                  <a:gd name="T1" fmla="*/ 0 h 1152"/>
                  <a:gd name="T2" fmla="*/ 139 w 1344"/>
                  <a:gd name="T3" fmla="*/ 0 h 1152"/>
                  <a:gd name="T4" fmla="*/ 139 w 1344"/>
                  <a:gd name="T5" fmla="*/ 121 h 1152"/>
                  <a:gd name="T6" fmla="*/ 0 w 1344"/>
                  <a:gd name="T7" fmla="*/ 121 h 1152"/>
                  <a:gd name="T8" fmla="*/ 0 w 1344"/>
                  <a:gd name="T9" fmla="*/ 0 h 1152"/>
                  <a:gd name="T10" fmla="*/ 4 w 1344"/>
                  <a:gd name="T11" fmla="*/ 7 h 1152"/>
                  <a:gd name="T12" fmla="*/ 133 w 1344"/>
                  <a:gd name="T13" fmla="*/ 7 h 1152"/>
                  <a:gd name="T14" fmla="*/ 133 w 1344"/>
                  <a:gd name="T15" fmla="*/ 112 h 1152"/>
                  <a:gd name="T16" fmla="*/ 4 w 1344"/>
                  <a:gd name="T17" fmla="*/ 112 h 1152"/>
                  <a:gd name="T18" fmla="*/ 4 w 1344"/>
                  <a:gd name="T19" fmla="*/ 7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1152"/>
                  <a:gd name="T32" fmla="*/ 1344 w 1344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1152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152"/>
                    </a:lnTo>
                    <a:lnTo>
                      <a:pt x="0" y="1152"/>
                    </a:lnTo>
                    <a:lnTo>
                      <a:pt x="0" y="0"/>
                    </a:lnTo>
                    <a:close/>
                    <a:moveTo>
                      <a:pt x="48" y="67"/>
                    </a:moveTo>
                    <a:lnTo>
                      <a:pt x="1284" y="67"/>
                    </a:lnTo>
                    <a:lnTo>
                      <a:pt x="1284" y="1076"/>
                    </a:lnTo>
                    <a:lnTo>
                      <a:pt x="48" y="1076"/>
                    </a:lnTo>
                    <a:lnTo>
                      <a:pt x="48" y="67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63"/>
              <p:cNvSpPr>
                <a:spLocks noChangeAspect="1"/>
              </p:cNvSpPr>
              <p:nvPr/>
            </p:nvSpPr>
            <p:spPr bwMode="auto">
              <a:xfrm>
                <a:off x="597" y="4544"/>
                <a:ext cx="315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64"/>
              <p:cNvSpPr>
                <a:spLocks noChangeAspect="1"/>
              </p:cNvSpPr>
              <p:nvPr/>
            </p:nvSpPr>
            <p:spPr bwMode="auto">
              <a:xfrm>
                <a:off x="1392" y="4550"/>
                <a:ext cx="352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65"/>
              <p:cNvSpPr>
                <a:spLocks noChangeAspect="1"/>
              </p:cNvSpPr>
              <p:nvPr/>
            </p:nvSpPr>
            <p:spPr bwMode="auto">
              <a:xfrm rot="-5400000">
                <a:off x="936" y="4701"/>
                <a:ext cx="469" cy="1147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001 h 1074"/>
                  <a:gd name="T4" fmla="*/ 60 w 522"/>
                  <a:gd name="T5" fmla="*/ 4001 h 1074"/>
                  <a:gd name="T6" fmla="*/ 6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66"/>
              <p:cNvSpPr>
                <a:spLocks noChangeAspect="1"/>
              </p:cNvSpPr>
              <p:nvPr/>
            </p:nvSpPr>
            <p:spPr bwMode="auto">
              <a:xfrm rot="-5400000">
                <a:off x="1096" y="4051"/>
                <a:ext cx="160" cy="1146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3931 h 1074"/>
                  <a:gd name="T4" fmla="*/ 0 w 522"/>
                  <a:gd name="T5" fmla="*/ 3931 h 1074"/>
                  <a:gd name="T6" fmla="*/ 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19516"/>
              </p:ext>
            </p:extLst>
          </p:nvPr>
        </p:nvGraphicFramePr>
        <p:xfrm>
          <a:off x="152400" y="152400"/>
          <a:ext cx="7010400" cy="2739019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Inside Out - 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Dave McClure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 POSITION:  Starting with hands on XXs, with gun loaded and holstered.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SCORING:                32 rounds,160 pts,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TARGETS:	     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RULES:	         Current USPSA Rulebook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28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STAGE PROCEDURE:  Engage targets as you see them from within the shooting area [Fort].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Note:  All shots fired from within the fort’s </a:t>
                      </a: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fault lines.22600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3" name="Group 29"/>
          <p:cNvGrpSpPr>
            <a:grpSpLocks/>
          </p:cNvGrpSpPr>
          <p:nvPr/>
        </p:nvGrpSpPr>
        <p:grpSpPr bwMode="auto">
          <a:xfrm>
            <a:off x="1974535" y="3278494"/>
            <a:ext cx="287338" cy="757238"/>
            <a:chOff x="527" y="261"/>
            <a:chExt cx="181" cy="477"/>
          </a:xfrm>
        </p:grpSpPr>
        <p:sp>
          <p:nvSpPr>
            <p:cNvPr id="15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2"/>
            <p:cNvSpPr>
              <a:spLocks/>
            </p:cNvSpPr>
            <p:nvPr/>
          </p:nvSpPr>
          <p:spPr bwMode="auto">
            <a:xfrm rot="10800000">
              <a:off x="527" y="261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7" name="Group 29"/>
          <p:cNvGrpSpPr>
            <a:grpSpLocks/>
          </p:cNvGrpSpPr>
          <p:nvPr/>
        </p:nvGrpSpPr>
        <p:grpSpPr bwMode="auto">
          <a:xfrm>
            <a:off x="2473011" y="3245155"/>
            <a:ext cx="287338" cy="790575"/>
            <a:chOff x="528" y="240"/>
            <a:chExt cx="181" cy="498"/>
          </a:xfrm>
        </p:grpSpPr>
        <p:sp>
          <p:nvSpPr>
            <p:cNvPr id="15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1503430" y="8190583"/>
            <a:ext cx="1313387" cy="1129649"/>
            <a:chOff x="533400" y="4585351"/>
            <a:chExt cx="1905000" cy="1129649"/>
          </a:xfrm>
        </p:grpSpPr>
        <p:sp>
          <p:nvSpPr>
            <p:cNvPr id="275" name="Rectangle 49"/>
            <p:cNvSpPr>
              <a:spLocks noChangeArrowheads="1"/>
            </p:cNvSpPr>
            <p:nvPr/>
          </p:nvSpPr>
          <p:spPr bwMode="auto">
            <a:xfrm>
              <a:off x="867570" y="4660433"/>
              <a:ext cx="1109662" cy="762000"/>
            </a:xfrm>
            <a:prstGeom prst="rect">
              <a:avLst/>
            </a:prstGeom>
            <a:solidFill>
              <a:srgbClr val="4ADC93"/>
            </a:solidFill>
            <a:ln w="0">
              <a:solidFill>
                <a:srgbClr val="4ADC9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76" name="Group 61"/>
            <p:cNvGrpSpPr>
              <a:grpSpLocks/>
            </p:cNvGrpSpPr>
            <p:nvPr/>
          </p:nvGrpSpPr>
          <p:grpSpPr bwMode="auto">
            <a:xfrm>
              <a:off x="533400" y="4585351"/>
              <a:ext cx="1905000" cy="1129649"/>
              <a:chOff x="576" y="4512"/>
              <a:chExt cx="1200" cy="1029"/>
            </a:xfrm>
          </p:grpSpPr>
          <p:sp>
            <p:nvSpPr>
              <p:cNvPr id="277" name="Freeform 62"/>
              <p:cNvSpPr>
                <a:spLocks noChangeAspect="1" noEditPoints="1"/>
              </p:cNvSpPr>
              <p:nvPr/>
            </p:nvSpPr>
            <p:spPr bwMode="auto">
              <a:xfrm>
                <a:off x="576" y="4512"/>
                <a:ext cx="1200" cy="1029"/>
              </a:xfrm>
              <a:custGeom>
                <a:avLst/>
                <a:gdLst>
                  <a:gd name="T0" fmla="*/ 0 w 1344"/>
                  <a:gd name="T1" fmla="*/ 0 h 1152"/>
                  <a:gd name="T2" fmla="*/ 139 w 1344"/>
                  <a:gd name="T3" fmla="*/ 0 h 1152"/>
                  <a:gd name="T4" fmla="*/ 139 w 1344"/>
                  <a:gd name="T5" fmla="*/ 121 h 1152"/>
                  <a:gd name="T6" fmla="*/ 0 w 1344"/>
                  <a:gd name="T7" fmla="*/ 121 h 1152"/>
                  <a:gd name="T8" fmla="*/ 0 w 1344"/>
                  <a:gd name="T9" fmla="*/ 0 h 1152"/>
                  <a:gd name="T10" fmla="*/ 4 w 1344"/>
                  <a:gd name="T11" fmla="*/ 7 h 1152"/>
                  <a:gd name="T12" fmla="*/ 133 w 1344"/>
                  <a:gd name="T13" fmla="*/ 7 h 1152"/>
                  <a:gd name="T14" fmla="*/ 133 w 1344"/>
                  <a:gd name="T15" fmla="*/ 112 h 1152"/>
                  <a:gd name="T16" fmla="*/ 4 w 1344"/>
                  <a:gd name="T17" fmla="*/ 112 h 1152"/>
                  <a:gd name="T18" fmla="*/ 4 w 1344"/>
                  <a:gd name="T19" fmla="*/ 7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1152"/>
                  <a:gd name="T32" fmla="*/ 1344 w 1344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1152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152"/>
                    </a:lnTo>
                    <a:lnTo>
                      <a:pt x="0" y="1152"/>
                    </a:lnTo>
                    <a:lnTo>
                      <a:pt x="0" y="0"/>
                    </a:lnTo>
                    <a:close/>
                    <a:moveTo>
                      <a:pt x="48" y="67"/>
                    </a:moveTo>
                    <a:lnTo>
                      <a:pt x="1284" y="67"/>
                    </a:lnTo>
                    <a:lnTo>
                      <a:pt x="1284" y="1076"/>
                    </a:lnTo>
                    <a:lnTo>
                      <a:pt x="48" y="1076"/>
                    </a:lnTo>
                    <a:lnTo>
                      <a:pt x="48" y="67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63"/>
              <p:cNvSpPr>
                <a:spLocks noChangeAspect="1"/>
              </p:cNvSpPr>
              <p:nvPr/>
            </p:nvSpPr>
            <p:spPr bwMode="auto">
              <a:xfrm>
                <a:off x="597" y="4544"/>
                <a:ext cx="315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64"/>
              <p:cNvSpPr>
                <a:spLocks noChangeAspect="1"/>
              </p:cNvSpPr>
              <p:nvPr/>
            </p:nvSpPr>
            <p:spPr bwMode="auto">
              <a:xfrm>
                <a:off x="1392" y="4550"/>
                <a:ext cx="352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65"/>
              <p:cNvSpPr>
                <a:spLocks noChangeAspect="1"/>
              </p:cNvSpPr>
              <p:nvPr/>
            </p:nvSpPr>
            <p:spPr bwMode="auto">
              <a:xfrm rot="-5400000">
                <a:off x="936" y="4701"/>
                <a:ext cx="469" cy="1147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001 h 1074"/>
                  <a:gd name="T4" fmla="*/ 60 w 522"/>
                  <a:gd name="T5" fmla="*/ 4001 h 1074"/>
                  <a:gd name="T6" fmla="*/ 6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66"/>
              <p:cNvSpPr>
                <a:spLocks noChangeAspect="1"/>
              </p:cNvSpPr>
              <p:nvPr/>
            </p:nvSpPr>
            <p:spPr bwMode="auto">
              <a:xfrm rot="-5400000">
                <a:off x="1096" y="4051"/>
                <a:ext cx="160" cy="1146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3931 h 1074"/>
                  <a:gd name="T4" fmla="*/ 0 w 522"/>
                  <a:gd name="T5" fmla="*/ 3931 h 1074"/>
                  <a:gd name="T6" fmla="*/ 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9" name="Freeform 33"/>
          <p:cNvSpPr>
            <a:spLocks/>
          </p:cNvSpPr>
          <p:nvPr/>
        </p:nvSpPr>
        <p:spPr bwMode="auto">
          <a:xfrm flipH="1">
            <a:off x="2766768" y="6863495"/>
            <a:ext cx="58105" cy="1341023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" name="Freeform 33"/>
          <p:cNvSpPr>
            <a:spLocks/>
          </p:cNvSpPr>
          <p:nvPr/>
        </p:nvSpPr>
        <p:spPr bwMode="auto">
          <a:xfrm flipH="1">
            <a:off x="2789982" y="7957949"/>
            <a:ext cx="58105" cy="1341023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6" name="Group 29"/>
          <p:cNvGrpSpPr>
            <a:grpSpLocks/>
          </p:cNvGrpSpPr>
          <p:nvPr/>
        </p:nvGrpSpPr>
        <p:grpSpPr bwMode="auto">
          <a:xfrm>
            <a:off x="2623099" y="5183644"/>
            <a:ext cx="287338" cy="790575"/>
            <a:chOff x="528" y="240"/>
            <a:chExt cx="181" cy="498"/>
          </a:xfrm>
        </p:grpSpPr>
        <p:sp>
          <p:nvSpPr>
            <p:cNvPr id="30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" name="Group 29"/>
          <p:cNvGrpSpPr>
            <a:grpSpLocks/>
          </p:cNvGrpSpPr>
          <p:nvPr/>
        </p:nvGrpSpPr>
        <p:grpSpPr bwMode="auto">
          <a:xfrm>
            <a:off x="3008842" y="3094057"/>
            <a:ext cx="287338" cy="727075"/>
            <a:chOff x="527" y="280"/>
            <a:chExt cx="181" cy="458"/>
          </a:xfrm>
        </p:grpSpPr>
        <p:sp>
          <p:nvSpPr>
            <p:cNvPr id="31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Freeform 32"/>
            <p:cNvSpPr>
              <a:spLocks/>
            </p:cNvSpPr>
            <p:nvPr/>
          </p:nvSpPr>
          <p:spPr bwMode="auto">
            <a:xfrm rot="10800000">
              <a:off x="527" y="28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1" name="Group 288"/>
          <p:cNvGrpSpPr>
            <a:grpSpLocks/>
          </p:cNvGrpSpPr>
          <p:nvPr/>
        </p:nvGrpSpPr>
        <p:grpSpPr bwMode="auto">
          <a:xfrm>
            <a:off x="4618132" y="3517920"/>
            <a:ext cx="222250" cy="858838"/>
            <a:chOff x="384" y="816"/>
            <a:chExt cx="140" cy="541"/>
          </a:xfrm>
        </p:grpSpPr>
        <p:sp>
          <p:nvSpPr>
            <p:cNvPr id="32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723883" y="7005092"/>
            <a:ext cx="147295" cy="458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342148" y="7019330"/>
            <a:ext cx="147295" cy="458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288"/>
          <p:cNvGrpSpPr>
            <a:grpSpLocks/>
          </p:cNvGrpSpPr>
          <p:nvPr/>
        </p:nvGrpSpPr>
        <p:grpSpPr bwMode="auto">
          <a:xfrm>
            <a:off x="5598529" y="4146350"/>
            <a:ext cx="222250" cy="858838"/>
            <a:chOff x="384" y="816"/>
            <a:chExt cx="140" cy="541"/>
          </a:xfrm>
        </p:grpSpPr>
        <p:sp>
          <p:nvSpPr>
            <p:cNvPr id="11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288"/>
          <p:cNvGrpSpPr>
            <a:grpSpLocks/>
          </p:cNvGrpSpPr>
          <p:nvPr/>
        </p:nvGrpSpPr>
        <p:grpSpPr bwMode="auto">
          <a:xfrm>
            <a:off x="5122046" y="4100559"/>
            <a:ext cx="204788" cy="454025"/>
            <a:chOff x="391" y="1071"/>
            <a:chExt cx="129" cy="286"/>
          </a:xfrm>
        </p:grpSpPr>
        <p:sp>
          <p:nvSpPr>
            <p:cNvPr id="11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288"/>
          <p:cNvGrpSpPr>
            <a:grpSpLocks/>
          </p:cNvGrpSpPr>
          <p:nvPr/>
        </p:nvGrpSpPr>
        <p:grpSpPr bwMode="auto">
          <a:xfrm>
            <a:off x="5698541" y="5787751"/>
            <a:ext cx="222250" cy="858838"/>
            <a:chOff x="384" y="816"/>
            <a:chExt cx="140" cy="541"/>
          </a:xfrm>
        </p:grpSpPr>
        <p:sp>
          <p:nvSpPr>
            <p:cNvPr id="12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88"/>
          <p:cNvGrpSpPr>
            <a:grpSpLocks/>
          </p:cNvGrpSpPr>
          <p:nvPr/>
        </p:nvGrpSpPr>
        <p:grpSpPr bwMode="auto">
          <a:xfrm>
            <a:off x="6667301" y="6653820"/>
            <a:ext cx="222250" cy="858838"/>
            <a:chOff x="384" y="816"/>
            <a:chExt cx="140" cy="541"/>
          </a:xfrm>
        </p:grpSpPr>
        <p:sp>
          <p:nvSpPr>
            <p:cNvPr id="13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" name="Freeform 291"/>
          <p:cNvSpPr>
            <a:spLocks/>
          </p:cNvSpPr>
          <p:nvPr/>
        </p:nvSpPr>
        <p:spPr bwMode="auto">
          <a:xfrm rot="10800000" flipH="1">
            <a:off x="5104584" y="3759247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5830993" y="6000263"/>
            <a:ext cx="305098" cy="1173927"/>
            <a:chOff x="2402515" y="4644261"/>
            <a:chExt cx="305098" cy="1173927"/>
          </a:xfrm>
        </p:grpSpPr>
        <p:sp>
          <p:nvSpPr>
            <p:cNvPr id="167" name="AutoShape 673"/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68" name="AutoShape 673"/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688" dirty="0"/>
                <a:t>Tree</a:t>
              </a:r>
            </a:p>
          </p:txBody>
        </p:sp>
      </p:grpSp>
      <p:grpSp>
        <p:nvGrpSpPr>
          <p:cNvPr id="169" name="Group 292"/>
          <p:cNvGrpSpPr>
            <a:grpSpLocks/>
          </p:cNvGrpSpPr>
          <p:nvPr/>
        </p:nvGrpSpPr>
        <p:grpSpPr bwMode="auto">
          <a:xfrm flipH="1">
            <a:off x="730038" y="7373462"/>
            <a:ext cx="222250" cy="858838"/>
            <a:chOff x="384" y="816"/>
            <a:chExt cx="140" cy="541"/>
          </a:xfrm>
        </p:grpSpPr>
        <p:sp>
          <p:nvSpPr>
            <p:cNvPr id="17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" name="Group 292"/>
          <p:cNvGrpSpPr>
            <a:grpSpLocks/>
          </p:cNvGrpSpPr>
          <p:nvPr/>
        </p:nvGrpSpPr>
        <p:grpSpPr bwMode="auto">
          <a:xfrm flipH="1">
            <a:off x="738187" y="6289463"/>
            <a:ext cx="222250" cy="858838"/>
            <a:chOff x="384" y="816"/>
            <a:chExt cx="140" cy="541"/>
          </a:xfrm>
        </p:grpSpPr>
        <p:sp>
          <p:nvSpPr>
            <p:cNvPr id="17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7" name="Group 292"/>
          <p:cNvGrpSpPr>
            <a:grpSpLocks/>
          </p:cNvGrpSpPr>
          <p:nvPr/>
        </p:nvGrpSpPr>
        <p:grpSpPr bwMode="auto">
          <a:xfrm flipH="1">
            <a:off x="752600" y="5602098"/>
            <a:ext cx="222250" cy="858838"/>
            <a:chOff x="384" y="816"/>
            <a:chExt cx="140" cy="541"/>
          </a:xfrm>
        </p:grpSpPr>
        <p:sp>
          <p:nvSpPr>
            <p:cNvPr id="17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" name="Group 288"/>
          <p:cNvGrpSpPr>
            <a:grpSpLocks/>
          </p:cNvGrpSpPr>
          <p:nvPr/>
        </p:nvGrpSpPr>
        <p:grpSpPr bwMode="auto">
          <a:xfrm>
            <a:off x="3535339" y="3052782"/>
            <a:ext cx="222250" cy="858838"/>
            <a:chOff x="384" y="816"/>
            <a:chExt cx="140" cy="541"/>
          </a:xfrm>
        </p:grpSpPr>
        <p:sp>
          <p:nvSpPr>
            <p:cNvPr id="18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45B3DF-0E21-47C5-AF15-147E6F32CA80}"/>
              </a:ext>
            </a:extLst>
          </p:cNvPr>
          <p:cNvSpPr txBox="1"/>
          <p:nvPr/>
        </p:nvSpPr>
        <p:spPr>
          <a:xfrm>
            <a:off x="1847153" y="7074449"/>
            <a:ext cx="5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98" name="Group 292">
            <a:extLst>
              <a:ext uri="{FF2B5EF4-FFF2-40B4-BE49-F238E27FC236}">
                <a16:creationId xmlns:a16="http://schemas.microsoft.com/office/drawing/2014/main" id="{229C6C81-4285-46ED-BB39-5238C7DBBFD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3766" y="4297436"/>
            <a:ext cx="222250" cy="858838"/>
            <a:chOff x="384" y="816"/>
            <a:chExt cx="140" cy="541"/>
          </a:xfrm>
        </p:grpSpPr>
        <p:sp>
          <p:nvSpPr>
            <p:cNvPr id="99" name="Line 293">
              <a:extLst>
                <a:ext uri="{FF2B5EF4-FFF2-40B4-BE49-F238E27FC236}">
                  <a16:creationId xmlns:a16="http://schemas.microsoft.com/office/drawing/2014/main" id="{B0BF7D26-8887-481C-A3FB-2E440F671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4">
              <a:extLst>
                <a:ext uri="{FF2B5EF4-FFF2-40B4-BE49-F238E27FC236}">
                  <a16:creationId xmlns:a16="http://schemas.microsoft.com/office/drawing/2014/main" id="{D3A50CC8-5894-400A-8629-BACE6C4F6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5">
              <a:extLst>
                <a:ext uri="{FF2B5EF4-FFF2-40B4-BE49-F238E27FC236}">
                  <a16:creationId xmlns:a16="http://schemas.microsoft.com/office/drawing/2014/main" id="{602BAA1B-7FB1-4CEC-9C24-23F19EA46A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FE1FDA1-9868-4845-BF91-17457CDF40AA}"/>
              </a:ext>
            </a:extLst>
          </p:cNvPr>
          <p:cNvGrpSpPr/>
          <p:nvPr/>
        </p:nvGrpSpPr>
        <p:grpSpPr>
          <a:xfrm>
            <a:off x="581168" y="4499423"/>
            <a:ext cx="305098" cy="1173927"/>
            <a:chOff x="2402515" y="4644261"/>
            <a:chExt cx="305098" cy="1173927"/>
          </a:xfrm>
        </p:grpSpPr>
        <p:sp>
          <p:nvSpPr>
            <p:cNvPr id="111" name="AutoShape 673">
              <a:extLst>
                <a:ext uri="{FF2B5EF4-FFF2-40B4-BE49-F238E27FC236}">
                  <a16:creationId xmlns:a16="http://schemas.microsoft.com/office/drawing/2014/main" id="{45FE88EB-0BB5-4B47-A4CA-0E5AECE98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21" name="AutoShape 673">
              <a:extLst>
                <a:ext uri="{FF2B5EF4-FFF2-40B4-BE49-F238E27FC236}">
                  <a16:creationId xmlns:a16="http://schemas.microsoft.com/office/drawing/2014/main" id="{7EA370D2-0AAE-4B4E-A8C4-D0831A4F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68A53F9-34FA-45AB-9A20-34D3D930FB00}"/>
              </a:ext>
            </a:extLst>
          </p:cNvPr>
          <p:cNvGrpSpPr/>
          <p:nvPr/>
        </p:nvGrpSpPr>
        <p:grpSpPr>
          <a:xfrm>
            <a:off x="3017049" y="7239263"/>
            <a:ext cx="305098" cy="1173927"/>
            <a:chOff x="2402515" y="4644261"/>
            <a:chExt cx="305098" cy="1173927"/>
          </a:xfrm>
        </p:grpSpPr>
        <p:sp>
          <p:nvSpPr>
            <p:cNvPr id="136" name="AutoShape 673">
              <a:extLst>
                <a:ext uri="{FF2B5EF4-FFF2-40B4-BE49-F238E27FC236}">
                  <a16:creationId xmlns:a16="http://schemas.microsoft.com/office/drawing/2014/main" id="{839D59E8-46E7-48F8-B85C-764FADCA4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40" name="AutoShape 673">
              <a:extLst>
                <a:ext uri="{FF2B5EF4-FFF2-40B4-BE49-F238E27FC236}">
                  <a16:creationId xmlns:a16="http://schemas.microsoft.com/office/drawing/2014/main" id="{21DC74C6-3B86-4368-9ED2-F1383870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 dirty="0"/>
            </a:p>
          </p:txBody>
        </p:sp>
      </p:grpSp>
      <p:sp>
        <p:nvSpPr>
          <p:cNvPr id="141" name="Freeform 94">
            <a:extLst>
              <a:ext uri="{FF2B5EF4-FFF2-40B4-BE49-F238E27FC236}">
                <a16:creationId xmlns:a16="http://schemas.microsoft.com/office/drawing/2014/main" id="{7DF04E01-17A8-4C9B-BDA3-416D2AB95618}"/>
              </a:ext>
            </a:extLst>
          </p:cNvPr>
          <p:cNvSpPr>
            <a:spLocks/>
          </p:cNvSpPr>
          <p:nvPr/>
        </p:nvSpPr>
        <p:spPr bwMode="auto">
          <a:xfrm>
            <a:off x="5215709" y="6264089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94">
            <a:extLst>
              <a:ext uri="{FF2B5EF4-FFF2-40B4-BE49-F238E27FC236}">
                <a16:creationId xmlns:a16="http://schemas.microsoft.com/office/drawing/2014/main" id="{CB5B8B4A-539B-495F-948E-51A88ACD07CC}"/>
              </a:ext>
            </a:extLst>
          </p:cNvPr>
          <p:cNvSpPr>
            <a:spLocks/>
          </p:cNvSpPr>
          <p:nvPr/>
        </p:nvSpPr>
        <p:spPr bwMode="auto">
          <a:xfrm>
            <a:off x="3520966" y="30998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94">
            <a:extLst>
              <a:ext uri="{FF2B5EF4-FFF2-40B4-BE49-F238E27FC236}">
                <a16:creationId xmlns:a16="http://schemas.microsoft.com/office/drawing/2014/main" id="{B1B5878E-8E54-4B30-BDB7-4D4E99CDA890}"/>
              </a:ext>
            </a:extLst>
          </p:cNvPr>
          <p:cNvSpPr>
            <a:spLocks/>
          </p:cNvSpPr>
          <p:nvPr/>
        </p:nvSpPr>
        <p:spPr bwMode="auto">
          <a:xfrm>
            <a:off x="2398469" y="5461828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79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David McClure</cp:lastModifiedBy>
  <cp:revision>180</cp:revision>
  <cp:lastPrinted>2018-06-23T17:18:08Z</cp:lastPrinted>
  <dcterms:created xsi:type="dcterms:W3CDTF">2002-08-21T12:11:08Z</dcterms:created>
  <dcterms:modified xsi:type="dcterms:W3CDTF">2018-06-24T04:16:19Z</dcterms:modified>
  <cp:category>Shooting</cp:category>
</cp:coreProperties>
</file>