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99" d="100"/>
          <a:sy n="99" d="100"/>
        </p:scale>
        <p:origin x="2112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9F34E0-ECDD-44CA-A3E6-7ECD2E2B84D3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F12A46-D4E3-42E4-8911-D8D3C74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7C6B6C-B5B1-4017-8BF9-CD8B46D1F3A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4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283F-0D59-4014-8499-C340C79D70E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5444-F588-45A7-9639-6778D8F8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92">
            <a:extLst>
              <a:ext uri="{FF2B5EF4-FFF2-40B4-BE49-F238E27FC236}">
                <a16:creationId xmlns:a16="http://schemas.microsoft.com/office/drawing/2014/main" id="{07BA7BB2-CB84-481B-858A-8DAA72A2EF0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0406" y="3032235"/>
            <a:ext cx="222250" cy="858838"/>
            <a:chOff x="384" y="816"/>
            <a:chExt cx="140" cy="541"/>
          </a:xfrm>
        </p:grpSpPr>
        <p:sp>
          <p:nvSpPr>
            <p:cNvPr id="84" name="Line 293">
              <a:extLst>
                <a:ext uri="{FF2B5EF4-FFF2-40B4-BE49-F238E27FC236}">
                  <a16:creationId xmlns:a16="http://schemas.microsoft.com/office/drawing/2014/main" id="{100358A4-B43E-495E-A8C5-08630E1A1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94">
              <a:extLst>
                <a:ext uri="{FF2B5EF4-FFF2-40B4-BE49-F238E27FC236}">
                  <a16:creationId xmlns:a16="http://schemas.microsoft.com/office/drawing/2014/main" id="{D1D199B3-0CFB-4BBB-8CEC-D27B62B9F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95">
              <a:extLst>
                <a:ext uri="{FF2B5EF4-FFF2-40B4-BE49-F238E27FC236}">
                  <a16:creationId xmlns:a16="http://schemas.microsoft.com/office/drawing/2014/main" id="{EDD2444F-679E-4EAC-A4F8-9228E8B22B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88">
            <a:extLst>
              <a:ext uri="{FF2B5EF4-FFF2-40B4-BE49-F238E27FC236}">
                <a16:creationId xmlns:a16="http://schemas.microsoft.com/office/drawing/2014/main" id="{B31CAF00-84DE-4709-B847-E3A6D63C3F67}"/>
              </a:ext>
            </a:extLst>
          </p:cNvPr>
          <p:cNvGrpSpPr>
            <a:grpSpLocks/>
          </p:cNvGrpSpPr>
          <p:nvPr/>
        </p:nvGrpSpPr>
        <p:grpSpPr bwMode="auto">
          <a:xfrm>
            <a:off x="4300841" y="3298985"/>
            <a:ext cx="208359" cy="805161"/>
            <a:chOff x="384" y="816"/>
            <a:chExt cx="140" cy="541"/>
          </a:xfrm>
        </p:grpSpPr>
        <p:sp>
          <p:nvSpPr>
            <p:cNvPr id="74" name="Line 289">
              <a:extLst>
                <a:ext uri="{FF2B5EF4-FFF2-40B4-BE49-F238E27FC236}">
                  <a16:creationId xmlns:a16="http://schemas.microsoft.com/office/drawing/2014/main" id="{51715D74-D4D3-40B0-B03E-8A4ED7380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6" name="Line 290">
              <a:extLst>
                <a:ext uri="{FF2B5EF4-FFF2-40B4-BE49-F238E27FC236}">
                  <a16:creationId xmlns:a16="http://schemas.microsoft.com/office/drawing/2014/main" id="{6E31545C-8227-4E5E-99A1-FE229D563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77" name="Freeform 291">
              <a:extLst>
                <a:ext uri="{FF2B5EF4-FFF2-40B4-BE49-F238E27FC236}">
                  <a16:creationId xmlns:a16="http://schemas.microsoft.com/office/drawing/2014/main" id="{881E4E10-4E6F-42D9-81FA-C903F6768E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51" name="Group 288"/>
          <p:cNvGrpSpPr>
            <a:grpSpLocks/>
          </p:cNvGrpSpPr>
          <p:nvPr/>
        </p:nvGrpSpPr>
        <p:grpSpPr bwMode="auto">
          <a:xfrm>
            <a:off x="4706569" y="3455703"/>
            <a:ext cx="208359" cy="805161"/>
            <a:chOff x="384" y="816"/>
            <a:chExt cx="140" cy="541"/>
          </a:xfrm>
        </p:grpSpPr>
        <p:sp>
          <p:nvSpPr>
            <p:cNvPr id="25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5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5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27" name="Group 292"/>
          <p:cNvGrpSpPr>
            <a:grpSpLocks/>
          </p:cNvGrpSpPr>
          <p:nvPr/>
        </p:nvGrpSpPr>
        <p:grpSpPr bwMode="auto">
          <a:xfrm flipH="1">
            <a:off x="3561978" y="3750426"/>
            <a:ext cx="222250" cy="858838"/>
            <a:chOff x="384" y="816"/>
            <a:chExt cx="140" cy="541"/>
          </a:xfrm>
        </p:grpSpPr>
        <p:sp>
          <p:nvSpPr>
            <p:cNvPr id="22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5370019" y="7443905"/>
            <a:ext cx="30983" cy="12230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5" name="TextBox 100"/>
          <p:cNvSpPr txBox="1">
            <a:spLocks noChangeArrowheads="1"/>
          </p:cNvSpPr>
          <p:nvPr/>
        </p:nvSpPr>
        <p:spPr bwMode="auto">
          <a:xfrm>
            <a:off x="1554506" y="5867097"/>
            <a:ext cx="531174" cy="29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13" dirty="0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90532"/>
              </p:ext>
            </p:extLst>
          </p:nvPr>
        </p:nvGraphicFramePr>
        <p:xfrm>
          <a:off x="142875" y="214314"/>
          <a:ext cx="6572249" cy="2425731"/>
        </p:xfrm>
        <a:graphic>
          <a:graphicData uri="http://schemas.openxmlformats.org/drawingml/2006/table">
            <a:tbl>
              <a:tblPr/>
              <a:tblGrid>
                <a:gridCol w="99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0272">
                <a:tc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Renton Fish &amp;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It Again-Bay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Course Designer: Dave McClure</a:t>
                      </a:r>
                    </a:p>
                  </a:txBody>
                  <a:tcPr marL="42863" marR="42863" marT="42863" marB="4286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85725" marR="85725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4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7145" marR="171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23"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  Starting with toes on XXs hands at sides with gun loaded and holstered.</a:t>
                      </a:r>
                    </a:p>
                  </a:txBody>
                  <a:tcPr marL="17145" marR="17145"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SCORING:                20 rounds, 90 points,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TARGETS:	       10 Metric, 4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SCORED HITS: 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START-STOP</a:t>
                      </a: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:          </a:t>
                      </a: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RULES:	       Current USPSA Rulebook</a:t>
                      </a:r>
                    </a:p>
                  </a:txBody>
                  <a:tcPr marL="42863" marR="42863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61"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STAGE PROCEDURE:  Engage targets as they become visible from within the shooting area.</a:t>
                      </a:r>
                    </a:p>
                  </a:txBody>
                  <a:tcPr marL="42863" marR="42863" marT="42863" marB="42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78" name="Group 134"/>
          <p:cNvGrpSpPr>
            <a:grpSpLocks/>
          </p:cNvGrpSpPr>
          <p:nvPr/>
        </p:nvGrpSpPr>
        <p:grpSpPr bwMode="auto">
          <a:xfrm>
            <a:off x="389325" y="3430699"/>
            <a:ext cx="435565" cy="812602"/>
            <a:chOff x="6567675" y="5410200"/>
            <a:chExt cx="464603" cy="866774"/>
          </a:xfrm>
        </p:grpSpPr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131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88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938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091" name="TextBox 114"/>
            <p:cNvSpPr txBox="1">
              <a:spLocks noChangeArrowheads="1"/>
            </p:cNvSpPr>
            <p:nvPr/>
          </p:nvSpPr>
          <p:spPr bwMode="auto">
            <a:xfrm>
              <a:off x="6651278" y="5633840"/>
              <a:ext cx="381000" cy="252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938" dirty="0"/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 flipV="1">
            <a:off x="78634" y="7438747"/>
            <a:ext cx="2951743" cy="164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705821" y="3427514"/>
            <a:ext cx="296298" cy="833156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2574315" y="3074097"/>
            <a:ext cx="208359" cy="805161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4" name="Oval 3"/>
          <p:cNvSpPr/>
          <p:nvPr/>
        </p:nvSpPr>
        <p:spPr>
          <a:xfrm>
            <a:off x="4962293" y="6797415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265" name="Freeform 94"/>
          <p:cNvSpPr>
            <a:spLocks/>
          </p:cNvSpPr>
          <p:nvPr/>
        </p:nvSpPr>
        <p:spPr bwMode="auto">
          <a:xfrm>
            <a:off x="3309142" y="3614025"/>
            <a:ext cx="407683" cy="1195704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168092" y="4031525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268" name="Oval 267"/>
          <p:cNvSpPr/>
          <p:nvPr/>
        </p:nvSpPr>
        <p:spPr>
          <a:xfrm>
            <a:off x="4628720" y="4262482"/>
            <a:ext cx="709490" cy="633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269" name="Group 29"/>
          <p:cNvGrpSpPr>
            <a:grpSpLocks/>
          </p:cNvGrpSpPr>
          <p:nvPr/>
        </p:nvGrpSpPr>
        <p:grpSpPr bwMode="auto">
          <a:xfrm>
            <a:off x="5594015" y="3465634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7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73" name="Group 29"/>
          <p:cNvGrpSpPr>
            <a:grpSpLocks/>
          </p:cNvGrpSpPr>
          <p:nvPr/>
        </p:nvGrpSpPr>
        <p:grpSpPr bwMode="auto">
          <a:xfrm>
            <a:off x="6050938" y="3485395"/>
            <a:ext cx="285750" cy="812601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7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88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938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5" name="Group 33"/>
          <p:cNvGrpSpPr>
            <a:grpSpLocks/>
          </p:cNvGrpSpPr>
          <p:nvPr/>
        </p:nvGrpSpPr>
        <p:grpSpPr bwMode="auto">
          <a:xfrm>
            <a:off x="5823623" y="3472694"/>
            <a:ext cx="272356" cy="738188"/>
            <a:chOff x="2244" y="2118"/>
            <a:chExt cx="181" cy="499"/>
          </a:xfrm>
        </p:grpSpPr>
        <p:sp>
          <p:nvSpPr>
            <p:cNvPr id="126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7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128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030864" y="3568275"/>
            <a:ext cx="305098" cy="1173927"/>
            <a:chOff x="2402515" y="4644261"/>
            <a:chExt cx="305098" cy="1173927"/>
          </a:xfrm>
        </p:grpSpPr>
        <p:sp>
          <p:nvSpPr>
            <p:cNvPr id="58" name="AutoShape 673"/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59" name="AutoShape 673"/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2" name="Rectangle 1"/>
          <p:cNvSpPr/>
          <p:nvPr/>
        </p:nvSpPr>
        <p:spPr>
          <a:xfrm>
            <a:off x="2755651" y="3700481"/>
            <a:ext cx="371168" cy="94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612224" y="3552869"/>
            <a:ext cx="305098" cy="1173927"/>
            <a:chOff x="2402515" y="4644261"/>
            <a:chExt cx="305098" cy="1173927"/>
          </a:xfrm>
        </p:grpSpPr>
        <p:sp>
          <p:nvSpPr>
            <p:cNvPr id="61" name="AutoShape 673"/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62" name="AutoShape 673"/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</p:grpSp>
      <p:sp>
        <p:nvSpPr>
          <p:cNvPr id="63" name="Freeform 36"/>
          <p:cNvSpPr>
            <a:spLocks/>
          </p:cNvSpPr>
          <p:nvPr/>
        </p:nvSpPr>
        <p:spPr bwMode="auto">
          <a:xfrm>
            <a:off x="3520048" y="3950384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3716825" y="7446957"/>
            <a:ext cx="1626652" cy="82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162271" y="7569894"/>
            <a:ext cx="463974" cy="58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8721" y="7455168"/>
            <a:ext cx="46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78" name="Group 33">
            <a:extLst>
              <a:ext uri="{FF2B5EF4-FFF2-40B4-BE49-F238E27FC236}">
                <a16:creationId xmlns:a16="http://schemas.microsoft.com/office/drawing/2014/main" id="{541E2EE1-9D0C-46BC-A2C9-AFE0D9B242B4}"/>
              </a:ext>
            </a:extLst>
          </p:cNvPr>
          <p:cNvGrpSpPr>
            <a:grpSpLocks/>
          </p:cNvGrpSpPr>
          <p:nvPr/>
        </p:nvGrpSpPr>
        <p:grpSpPr bwMode="auto">
          <a:xfrm>
            <a:off x="4311488" y="3742987"/>
            <a:ext cx="272356" cy="738188"/>
            <a:chOff x="2244" y="2118"/>
            <a:chExt cx="181" cy="499"/>
          </a:xfrm>
        </p:grpSpPr>
        <p:sp>
          <p:nvSpPr>
            <p:cNvPr id="79" name="Line 34">
              <a:extLst>
                <a:ext uri="{FF2B5EF4-FFF2-40B4-BE49-F238E27FC236}">
                  <a16:creationId xmlns:a16="http://schemas.microsoft.com/office/drawing/2014/main" id="{06CE8DDD-8721-47A6-8BEB-0149ACB23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1" name="Line 35">
              <a:extLst>
                <a:ext uri="{FF2B5EF4-FFF2-40B4-BE49-F238E27FC236}">
                  <a16:creationId xmlns:a16="http://schemas.microsoft.com/office/drawing/2014/main" id="{C62E7429-461B-4157-8A68-AC82CC6BF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88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E5A4FB4A-FDF0-4D24-A4C5-E5274E89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88"/>
            </a:p>
          </p:txBody>
        </p:sp>
      </p:grpSp>
      <p:sp>
        <p:nvSpPr>
          <p:cNvPr id="87" name="Freeform 36">
            <a:extLst>
              <a:ext uri="{FF2B5EF4-FFF2-40B4-BE49-F238E27FC236}">
                <a16:creationId xmlns:a16="http://schemas.microsoft.com/office/drawing/2014/main" id="{C87C9C25-47F7-4F60-8BAA-7E83E598FB41}"/>
              </a:ext>
            </a:extLst>
          </p:cNvPr>
          <p:cNvSpPr>
            <a:spLocks/>
          </p:cNvSpPr>
          <p:nvPr/>
        </p:nvSpPr>
        <p:spPr bwMode="auto">
          <a:xfrm>
            <a:off x="2045147" y="3845273"/>
            <a:ext cx="272356" cy="492618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88"/>
          </a:p>
        </p:txBody>
      </p:sp>
      <p:grpSp>
        <p:nvGrpSpPr>
          <p:cNvPr id="88" name="Group 292">
            <a:extLst>
              <a:ext uri="{FF2B5EF4-FFF2-40B4-BE49-F238E27FC236}">
                <a16:creationId xmlns:a16="http://schemas.microsoft.com/office/drawing/2014/main" id="{097C6CAF-88DE-493C-8750-8D13D3C601A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713" y="2810128"/>
            <a:ext cx="222250" cy="858838"/>
            <a:chOff x="384" y="816"/>
            <a:chExt cx="140" cy="541"/>
          </a:xfrm>
        </p:grpSpPr>
        <p:sp>
          <p:nvSpPr>
            <p:cNvPr id="89" name="Line 293">
              <a:extLst>
                <a:ext uri="{FF2B5EF4-FFF2-40B4-BE49-F238E27FC236}">
                  <a16:creationId xmlns:a16="http://schemas.microsoft.com/office/drawing/2014/main" id="{560C7A18-601C-485A-9300-D4A37B1DD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4">
              <a:extLst>
                <a:ext uri="{FF2B5EF4-FFF2-40B4-BE49-F238E27FC236}">
                  <a16:creationId xmlns:a16="http://schemas.microsoft.com/office/drawing/2014/main" id="{39715245-8859-43D6-8EA9-2D3C4DD76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5">
              <a:extLst>
                <a:ext uri="{FF2B5EF4-FFF2-40B4-BE49-F238E27FC236}">
                  <a16:creationId xmlns:a16="http://schemas.microsoft.com/office/drawing/2014/main" id="{8F77F07E-0ED5-4F56-931C-C6DC2A28A8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87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3481</TotalTime>
  <Words>66</Words>
  <Application>Microsoft Office PowerPoint</Application>
  <PresentationFormat>Letter Paper (8.5x11 in)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Hong</dc:creator>
  <cp:lastModifiedBy>David McClure</cp:lastModifiedBy>
  <cp:revision>27</cp:revision>
  <cp:lastPrinted>2018-06-23T18:38:04Z</cp:lastPrinted>
  <dcterms:created xsi:type="dcterms:W3CDTF">2014-04-15T09:51:50Z</dcterms:created>
  <dcterms:modified xsi:type="dcterms:W3CDTF">2018-06-24T03:44:44Z</dcterms:modified>
</cp:coreProperties>
</file>