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5" d="100"/>
          <a:sy n="75" d="100"/>
        </p:scale>
        <p:origin x="3066" y="6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28.02.2019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51591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Pharmacy Showdown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Michael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Bahk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Working as a pharmacist is hard. Especially when people want to take your drugs. Do your part is stopping the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Opiod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epidemic.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Start Box, facing T1.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18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draw and engage PP1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Then, from available cover, engage T1-T7 with at least 2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5084797" y="8393113"/>
            <a:ext cx="298449" cy="44608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280148" y="89730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4427217" y="6743410"/>
            <a:ext cx="1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427217" y="69543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3099665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080810" y="683811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1729985" y="671856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302D8A7B-E9C8-43E2-853F-D6E718FE1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66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22">
            <a:extLst>
              <a:ext uri="{FF2B5EF4-FFF2-40B4-BE49-F238E27FC236}">
                <a16:creationId xmlns:a16="http://schemas.microsoft.com/office/drawing/2014/main" id="{EC5E9D5D-F6B3-41AA-97DA-C47AA758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679" y="7315200"/>
            <a:ext cx="2157413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D734A3-D189-402A-8192-FCFEBF99F531}"/>
              </a:ext>
            </a:extLst>
          </p:cNvPr>
          <p:cNvCxnSpPr>
            <a:cxnSpLocks/>
          </p:cNvCxnSpPr>
          <p:nvPr/>
        </p:nvCxnSpPr>
        <p:spPr>
          <a:xfrm flipH="1">
            <a:off x="1756417" y="6743410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175">
            <a:extLst>
              <a:ext uri="{FF2B5EF4-FFF2-40B4-BE49-F238E27FC236}">
                <a16:creationId xmlns:a16="http://schemas.microsoft.com/office/drawing/2014/main" id="{4D6A448D-A9A8-4D5D-B4E0-CF3A5CC56CAF}"/>
              </a:ext>
            </a:extLst>
          </p:cNvPr>
          <p:cNvGrpSpPr>
            <a:grpSpLocks/>
          </p:cNvGrpSpPr>
          <p:nvPr/>
        </p:nvGrpSpPr>
        <p:grpSpPr bwMode="auto">
          <a:xfrm>
            <a:off x="913391" y="8648422"/>
            <a:ext cx="490538" cy="666750"/>
            <a:chOff x="1176" y="5328"/>
            <a:chExt cx="309" cy="420"/>
          </a:xfrm>
        </p:grpSpPr>
        <p:sp>
          <p:nvSpPr>
            <p:cNvPr id="66" name="Line 176">
              <a:extLst>
                <a:ext uri="{FF2B5EF4-FFF2-40B4-BE49-F238E27FC236}">
                  <a16:creationId xmlns:a16="http://schemas.microsoft.com/office/drawing/2014/main" id="{CED66447-CC52-45A3-ADA1-536DB8569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542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77">
              <a:extLst>
                <a:ext uri="{FF2B5EF4-FFF2-40B4-BE49-F238E27FC236}">
                  <a16:creationId xmlns:a16="http://schemas.microsoft.com/office/drawing/2014/main" id="{0B811A64-97CC-46C2-84DB-E4983A750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9" y="5351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Freeform 178">
              <a:extLst>
                <a:ext uri="{FF2B5EF4-FFF2-40B4-BE49-F238E27FC236}">
                  <a16:creationId xmlns:a16="http://schemas.microsoft.com/office/drawing/2014/main" id="{A6010751-BB0F-4241-8EF6-1DE4D6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5328"/>
              <a:ext cx="309" cy="238"/>
            </a:xfrm>
            <a:custGeom>
              <a:avLst/>
              <a:gdLst>
                <a:gd name="T0" fmla="*/ 0 w 309"/>
                <a:gd name="T1" fmla="*/ 108 h 238"/>
                <a:gd name="T2" fmla="*/ 113 w 309"/>
                <a:gd name="T3" fmla="*/ 238 h 238"/>
                <a:gd name="T4" fmla="*/ 309 w 309"/>
                <a:gd name="T5" fmla="*/ 93 h 238"/>
                <a:gd name="T6" fmla="*/ 183 w 309"/>
                <a:gd name="T7" fmla="*/ 0 h 238"/>
                <a:gd name="T8" fmla="*/ 0 w 309"/>
                <a:gd name="T9" fmla="*/ 108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9"/>
                <a:gd name="T16" fmla="*/ 0 h 238"/>
                <a:gd name="T17" fmla="*/ 309 w 309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9" h="238">
                  <a:moveTo>
                    <a:pt x="0" y="108"/>
                  </a:moveTo>
                  <a:lnTo>
                    <a:pt x="113" y="238"/>
                  </a:lnTo>
                  <a:lnTo>
                    <a:pt x="309" y="93"/>
                  </a:lnTo>
                  <a:lnTo>
                    <a:pt x="183" y="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79">
              <a:extLst>
                <a:ext uri="{FF2B5EF4-FFF2-40B4-BE49-F238E27FC236}">
                  <a16:creationId xmlns:a16="http://schemas.microsoft.com/office/drawing/2014/main" id="{2333F4E6-8858-4EF8-8A4F-42BA456FD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556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80">
              <a:extLst>
                <a:ext uri="{FF2B5EF4-FFF2-40B4-BE49-F238E27FC236}">
                  <a16:creationId xmlns:a16="http://schemas.microsoft.com/office/drawing/2014/main" id="{DDE909E2-5753-430A-85EA-F957C8118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5442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3" name="Group 29">
            <a:extLst>
              <a:ext uri="{FF2B5EF4-FFF2-40B4-BE49-F238E27FC236}">
                <a16:creationId xmlns:a16="http://schemas.microsoft.com/office/drawing/2014/main" id="{D54BB761-F7B3-4421-A269-922D016E7E32}"/>
              </a:ext>
            </a:extLst>
          </p:cNvPr>
          <p:cNvGrpSpPr>
            <a:grpSpLocks/>
          </p:cNvGrpSpPr>
          <p:nvPr/>
        </p:nvGrpSpPr>
        <p:grpSpPr bwMode="auto">
          <a:xfrm>
            <a:off x="1009203" y="4942811"/>
            <a:ext cx="287338" cy="790575"/>
            <a:chOff x="528" y="240"/>
            <a:chExt cx="181" cy="498"/>
          </a:xfrm>
        </p:grpSpPr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D0516ABF-08C8-432D-945A-3B3C3942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FC2E186-6F51-4EDD-92BC-0B4760735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312B7F04-38C8-45CD-96A2-A40BFDE6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29">
            <a:extLst>
              <a:ext uri="{FF2B5EF4-FFF2-40B4-BE49-F238E27FC236}">
                <a16:creationId xmlns:a16="http://schemas.microsoft.com/office/drawing/2014/main" id="{F43A7B12-76D6-4045-BA0F-579CE210C796}"/>
              </a:ext>
            </a:extLst>
          </p:cNvPr>
          <p:cNvGrpSpPr>
            <a:grpSpLocks/>
          </p:cNvGrpSpPr>
          <p:nvPr/>
        </p:nvGrpSpPr>
        <p:grpSpPr bwMode="auto">
          <a:xfrm>
            <a:off x="3082851" y="4876720"/>
            <a:ext cx="287338" cy="790575"/>
            <a:chOff x="528" y="240"/>
            <a:chExt cx="181" cy="498"/>
          </a:xfrm>
        </p:grpSpPr>
        <p:sp>
          <p:nvSpPr>
            <p:cNvPr id="98" name="Line 30">
              <a:extLst>
                <a:ext uri="{FF2B5EF4-FFF2-40B4-BE49-F238E27FC236}">
                  <a16:creationId xmlns:a16="http://schemas.microsoft.com/office/drawing/2014/main" id="{3D24D599-5E7B-4485-91F3-BDD62D7DA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31">
              <a:extLst>
                <a:ext uri="{FF2B5EF4-FFF2-40B4-BE49-F238E27FC236}">
                  <a16:creationId xmlns:a16="http://schemas.microsoft.com/office/drawing/2014/main" id="{3DCAB344-E1AA-446C-9B83-C76B62347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819FB2D2-33F7-4AB7-B79D-B49EB008F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D2FB9771-85FC-4BC7-897A-0D9CCB7E6C8C}"/>
              </a:ext>
            </a:extLst>
          </p:cNvPr>
          <p:cNvGrpSpPr>
            <a:grpSpLocks/>
          </p:cNvGrpSpPr>
          <p:nvPr/>
        </p:nvGrpSpPr>
        <p:grpSpPr bwMode="auto">
          <a:xfrm>
            <a:off x="2356489" y="4942811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BAE24081-E1EC-49FF-84FB-905EABD6A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1EEB4086-EE6E-4AC9-AB6D-0FB56FBF4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7B4C2BA7-6C9F-4EC5-91FB-65AA8F7F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82724BBC-5354-4920-B861-CECF63DB2AE4}"/>
              </a:ext>
            </a:extLst>
          </p:cNvPr>
          <p:cNvGrpSpPr>
            <a:grpSpLocks/>
          </p:cNvGrpSpPr>
          <p:nvPr/>
        </p:nvGrpSpPr>
        <p:grpSpPr bwMode="auto">
          <a:xfrm>
            <a:off x="4614142" y="4728708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17E03D8D-43D4-4791-AABC-C5D99C4FA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CDB0C4B2-3AF4-4DE8-A797-5DFBF750A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CD174F9A-0FBF-48AD-A698-6E48A9EF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76886784-3315-4FFC-A4F0-17FC24F6B26A}"/>
              </a:ext>
            </a:extLst>
          </p:cNvPr>
          <p:cNvGrpSpPr>
            <a:grpSpLocks/>
          </p:cNvGrpSpPr>
          <p:nvPr/>
        </p:nvGrpSpPr>
        <p:grpSpPr bwMode="auto">
          <a:xfrm>
            <a:off x="1739522" y="4900518"/>
            <a:ext cx="287338" cy="790575"/>
            <a:chOff x="528" y="240"/>
            <a:chExt cx="181" cy="498"/>
          </a:xfrm>
        </p:grpSpPr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FCD43D42-76F2-49E5-8A0F-CA4312B9E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FF3408A4-C16A-411F-AABE-6A91E5AFB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5BEBE38D-9FEB-49CC-BB96-62A8ADED4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" name="Freeform 7">
            <a:extLst>
              <a:ext uri="{FF2B5EF4-FFF2-40B4-BE49-F238E27FC236}">
                <a16:creationId xmlns:a16="http://schemas.microsoft.com/office/drawing/2014/main" id="{A5C44861-2080-4B80-83E7-F23F812BA019}"/>
              </a:ext>
            </a:extLst>
          </p:cNvPr>
          <p:cNvSpPr>
            <a:spLocks/>
          </p:cNvSpPr>
          <p:nvPr/>
        </p:nvSpPr>
        <p:spPr bwMode="auto">
          <a:xfrm>
            <a:off x="2255679" y="4746839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">
            <a:extLst>
              <a:ext uri="{FF2B5EF4-FFF2-40B4-BE49-F238E27FC236}">
                <a16:creationId xmlns:a16="http://schemas.microsoft.com/office/drawing/2014/main" id="{75FF2F31-567A-4E27-866B-2F2E0A44CD60}"/>
              </a:ext>
            </a:extLst>
          </p:cNvPr>
          <p:cNvSpPr>
            <a:spLocks/>
          </p:cNvSpPr>
          <p:nvPr/>
        </p:nvSpPr>
        <p:spPr bwMode="auto">
          <a:xfrm>
            <a:off x="3603486" y="4793433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CCB3D-720D-4C91-958B-2F4B5291FB21}"/>
              </a:ext>
            </a:extLst>
          </p:cNvPr>
          <p:cNvGrpSpPr/>
          <p:nvPr/>
        </p:nvGrpSpPr>
        <p:grpSpPr>
          <a:xfrm>
            <a:off x="960902" y="5665497"/>
            <a:ext cx="1314450" cy="1077913"/>
            <a:chOff x="1200151" y="6839083"/>
            <a:chExt cx="1314450" cy="1077913"/>
          </a:xfrm>
        </p:grpSpPr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B74D1646-CC5B-49DC-9871-6E3900AD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756FDA7D-7EA8-4939-BCAD-75474F9E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996FC0-1153-492F-A6A3-74A602DD3B1D}"/>
              </a:ext>
            </a:extLst>
          </p:cNvPr>
          <p:cNvGrpSpPr/>
          <p:nvPr/>
        </p:nvGrpSpPr>
        <p:grpSpPr>
          <a:xfrm>
            <a:off x="2288454" y="5665497"/>
            <a:ext cx="1314450" cy="1077913"/>
            <a:chOff x="1200151" y="6839083"/>
            <a:chExt cx="1314450" cy="1077913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29B98F52-DFCB-494D-82FB-AA0FD3FD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11797686-298D-40DF-B59F-C9D82DB0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D5E93D-CE20-49D7-A925-B02703EC58C0}"/>
              </a:ext>
            </a:extLst>
          </p:cNvPr>
          <p:cNvGrpSpPr/>
          <p:nvPr/>
        </p:nvGrpSpPr>
        <p:grpSpPr>
          <a:xfrm>
            <a:off x="3616006" y="5665497"/>
            <a:ext cx="1314450" cy="1077913"/>
            <a:chOff x="1200151" y="6839083"/>
            <a:chExt cx="1314450" cy="1077913"/>
          </a:xfrm>
        </p:grpSpPr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72FB4678-AC6D-41EA-A8B6-CC358930D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433091D2-127D-4D62-9137-CEE7219F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9" name="Freeform 7">
            <a:extLst>
              <a:ext uri="{FF2B5EF4-FFF2-40B4-BE49-F238E27FC236}">
                <a16:creationId xmlns:a16="http://schemas.microsoft.com/office/drawing/2014/main" id="{41B0E681-5DC3-4CB8-884F-B7369DC67DEB}"/>
              </a:ext>
            </a:extLst>
          </p:cNvPr>
          <p:cNvSpPr>
            <a:spLocks/>
          </p:cNvSpPr>
          <p:nvPr/>
        </p:nvSpPr>
        <p:spPr bwMode="auto">
          <a:xfrm>
            <a:off x="4938919" y="5466477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5FF5884-19A2-43E5-9881-6ABB19259B2B}"/>
              </a:ext>
            </a:extLst>
          </p:cNvPr>
          <p:cNvCxnSpPr>
            <a:cxnSpLocks/>
          </p:cNvCxnSpPr>
          <p:nvPr/>
        </p:nvCxnSpPr>
        <p:spPr>
          <a:xfrm flipH="1">
            <a:off x="320302" y="897049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58ED7C-68A4-4882-8AA0-E1BB0B5AFCA0}"/>
              </a:ext>
            </a:extLst>
          </p:cNvPr>
          <p:cNvCxnSpPr>
            <a:cxnSpLocks/>
          </p:cNvCxnSpPr>
          <p:nvPr/>
        </p:nvCxnSpPr>
        <p:spPr>
          <a:xfrm flipH="1">
            <a:off x="853700" y="895980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7F91CF1-187B-4A88-BF52-ED18E3782481}"/>
              </a:ext>
            </a:extLst>
          </p:cNvPr>
          <p:cNvCxnSpPr>
            <a:cxnSpLocks/>
          </p:cNvCxnSpPr>
          <p:nvPr/>
        </p:nvCxnSpPr>
        <p:spPr>
          <a:xfrm flipH="1">
            <a:off x="340135" y="8959808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180C166-E0EA-41BE-A6BE-ECFD4C4C877B}"/>
              </a:ext>
            </a:extLst>
          </p:cNvPr>
          <p:cNvCxnSpPr>
            <a:cxnSpLocks/>
          </p:cNvCxnSpPr>
          <p:nvPr/>
        </p:nvCxnSpPr>
        <p:spPr>
          <a:xfrm flipH="1">
            <a:off x="320301" y="9402679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FB9E9C3E-1ED2-48A9-8E76-FAB924E5EECB}"/>
              </a:ext>
            </a:extLst>
          </p:cNvPr>
          <p:cNvSpPr txBox="1"/>
          <p:nvPr/>
        </p:nvSpPr>
        <p:spPr>
          <a:xfrm>
            <a:off x="243280" y="894647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50" name="Freeform 55">
            <a:extLst>
              <a:ext uri="{FF2B5EF4-FFF2-40B4-BE49-F238E27FC236}">
                <a16:creationId xmlns:a16="http://schemas.microsoft.com/office/drawing/2014/main" id="{0DFF67BB-F850-441B-ABF1-860123FBCA79}"/>
              </a:ext>
            </a:extLst>
          </p:cNvPr>
          <p:cNvSpPr>
            <a:spLocks/>
          </p:cNvSpPr>
          <p:nvPr/>
        </p:nvSpPr>
        <p:spPr bwMode="auto">
          <a:xfrm>
            <a:off x="577440" y="5423893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" name="Group 51">
            <a:extLst>
              <a:ext uri="{FF2B5EF4-FFF2-40B4-BE49-F238E27FC236}">
                <a16:creationId xmlns:a16="http://schemas.microsoft.com/office/drawing/2014/main" id="{4A7F1EEC-386E-4AAA-A5CA-186F6937A098}"/>
              </a:ext>
            </a:extLst>
          </p:cNvPr>
          <p:cNvGrpSpPr>
            <a:grpSpLocks/>
          </p:cNvGrpSpPr>
          <p:nvPr/>
        </p:nvGrpSpPr>
        <p:grpSpPr bwMode="auto">
          <a:xfrm>
            <a:off x="163897" y="5563468"/>
            <a:ext cx="141288" cy="460375"/>
            <a:chOff x="5403" y="3457"/>
            <a:chExt cx="209" cy="755"/>
          </a:xfrm>
        </p:grpSpPr>
        <p:sp>
          <p:nvSpPr>
            <p:cNvPr id="153" name="Oval 52">
              <a:extLst>
                <a:ext uri="{FF2B5EF4-FFF2-40B4-BE49-F238E27FC236}">
                  <a16:creationId xmlns:a16="http://schemas.microsoft.com/office/drawing/2014/main" id="{E026ED93-1C9E-4359-AE47-8E8C7891C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4" name="Oval 53">
              <a:extLst>
                <a:ext uri="{FF2B5EF4-FFF2-40B4-BE49-F238E27FC236}">
                  <a16:creationId xmlns:a16="http://schemas.microsoft.com/office/drawing/2014/main" id="{76E00638-1858-4830-ABDC-4511699C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5" name="Freeform 54">
              <a:extLst>
                <a:ext uri="{FF2B5EF4-FFF2-40B4-BE49-F238E27FC236}">
                  <a16:creationId xmlns:a16="http://schemas.microsoft.com/office/drawing/2014/main" id="{35992216-B7AA-42E0-BA6F-73156C2B6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55">
              <a:extLst>
                <a:ext uri="{FF2B5EF4-FFF2-40B4-BE49-F238E27FC236}">
                  <a16:creationId xmlns:a16="http://schemas.microsoft.com/office/drawing/2014/main" id="{67A5231A-D3E0-42E9-8051-696BEBD0C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5" name="Rectangle 56">
              <a:extLst>
                <a:ext uri="{FF2B5EF4-FFF2-40B4-BE49-F238E27FC236}">
                  <a16:creationId xmlns:a16="http://schemas.microsoft.com/office/drawing/2014/main" id="{C8DA3DD7-9B73-4162-BFED-56DFC98E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6" name="Rectangle 57">
              <a:extLst>
                <a:ext uri="{FF2B5EF4-FFF2-40B4-BE49-F238E27FC236}">
                  <a16:creationId xmlns:a16="http://schemas.microsoft.com/office/drawing/2014/main" id="{41325916-BDC2-4FBC-A87A-7DB59112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7" name="Rectangle 58">
              <a:extLst>
                <a:ext uri="{FF2B5EF4-FFF2-40B4-BE49-F238E27FC236}">
                  <a16:creationId xmlns:a16="http://schemas.microsoft.com/office/drawing/2014/main" id="{0D904C22-3D63-4478-A2BF-361418F5E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8" name="Group 288">
            <a:extLst>
              <a:ext uri="{FF2B5EF4-FFF2-40B4-BE49-F238E27FC236}">
                <a16:creationId xmlns:a16="http://schemas.microsoft.com/office/drawing/2014/main" id="{B68FD8BE-B845-47E7-976E-54481ADD6E46}"/>
              </a:ext>
            </a:extLst>
          </p:cNvPr>
          <p:cNvGrpSpPr>
            <a:grpSpLocks/>
          </p:cNvGrpSpPr>
          <p:nvPr/>
        </p:nvGrpSpPr>
        <p:grpSpPr bwMode="auto">
          <a:xfrm>
            <a:off x="6279690" y="7537965"/>
            <a:ext cx="222250" cy="858838"/>
            <a:chOff x="384" y="816"/>
            <a:chExt cx="140" cy="541"/>
          </a:xfrm>
        </p:grpSpPr>
        <p:sp>
          <p:nvSpPr>
            <p:cNvPr id="169" name="Line 289">
              <a:extLst>
                <a:ext uri="{FF2B5EF4-FFF2-40B4-BE49-F238E27FC236}">
                  <a16:creationId xmlns:a16="http://schemas.microsoft.com/office/drawing/2014/main" id="{928D5061-D3A7-4970-B28A-AE2790871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0">
              <a:extLst>
                <a:ext uri="{FF2B5EF4-FFF2-40B4-BE49-F238E27FC236}">
                  <a16:creationId xmlns:a16="http://schemas.microsoft.com/office/drawing/2014/main" id="{64D68DAC-21A6-4D05-BC18-7076206FA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>
              <a:extLst>
                <a:ext uri="{FF2B5EF4-FFF2-40B4-BE49-F238E27FC236}">
                  <a16:creationId xmlns:a16="http://schemas.microsoft.com/office/drawing/2014/main" id="{35A03279-1522-4776-9F9D-3617AD532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52">
            <a:extLst>
              <a:ext uri="{FF2B5EF4-FFF2-40B4-BE49-F238E27FC236}">
                <a16:creationId xmlns:a16="http://schemas.microsoft.com/office/drawing/2014/main" id="{02F750A8-5543-441F-AD40-2818BFA73B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6957" y="8008632"/>
            <a:ext cx="254000" cy="904875"/>
            <a:chOff x="-676" y="1589"/>
            <a:chExt cx="160" cy="570"/>
          </a:xfrm>
        </p:grpSpPr>
        <p:sp>
          <p:nvSpPr>
            <p:cNvPr id="182" name="AutoShape 51">
              <a:extLst>
                <a:ext uri="{FF2B5EF4-FFF2-40B4-BE49-F238E27FC236}">
                  <a16:creationId xmlns:a16="http://schemas.microsoft.com/office/drawing/2014/main" id="{832CB20B-D72D-4A42-B059-AF5E392ECC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53">
              <a:extLst>
                <a:ext uri="{FF2B5EF4-FFF2-40B4-BE49-F238E27FC236}">
                  <a16:creationId xmlns:a16="http://schemas.microsoft.com/office/drawing/2014/main" id="{18AA5C5E-BE98-422F-80FE-9351FADB7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54">
              <a:extLst>
                <a:ext uri="{FF2B5EF4-FFF2-40B4-BE49-F238E27FC236}">
                  <a16:creationId xmlns:a16="http://schemas.microsoft.com/office/drawing/2014/main" id="{5E900ED4-D5DE-4FCB-AC2A-12491C065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5">
              <a:extLst>
                <a:ext uri="{FF2B5EF4-FFF2-40B4-BE49-F238E27FC236}">
                  <a16:creationId xmlns:a16="http://schemas.microsoft.com/office/drawing/2014/main" id="{6ED0345A-B669-4721-ABDC-2A213559C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56">
              <a:extLst>
                <a:ext uri="{FF2B5EF4-FFF2-40B4-BE49-F238E27FC236}">
                  <a16:creationId xmlns:a16="http://schemas.microsoft.com/office/drawing/2014/main" id="{A3713C42-31A1-4160-BECF-D27E2CF1E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57">
              <a:extLst>
                <a:ext uri="{FF2B5EF4-FFF2-40B4-BE49-F238E27FC236}">
                  <a16:creationId xmlns:a16="http://schemas.microsoft.com/office/drawing/2014/main" id="{7FF5C3FA-A41B-4DB4-87FB-89DECACBA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58">
              <a:extLst>
                <a:ext uri="{FF2B5EF4-FFF2-40B4-BE49-F238E27FC236}">
                  <a16:creationId xmlns:a16="http://schemas.microsoft.com/office/drawing/2014/main" id="{6E226C02-7575-408E-96A1-02DC84D0F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59">
              <a:extLst>
                <a:ext uri="{FF2B5EF4-FFF2-40B4-BE49-F238E27FC236}">
                  <a16:creationId xmlns:a16="http://schemas.microsoft.com/office/drawing/2014/main" id="{1721030F-2144-4123-82FD-2C6A8A9FD9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Line 60">
              <a:extLst>
                <a:ext uri="{FF2B5EF4-FFF2-40B4-BE49-F238E27FC236}">
                  <a16:creationId xmlns:a16="http://schemas.microsoft.com/office/drawing/2014/main" id="{E4B51DE3-F496-4037-A3F1-19A0FD564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Line 61">
              <a:extLst>
                <a:ext uri="{FF2B5EF4-FFF2-40B4-BE49-F238E27FC236}">
                  <a16:creationId xmlns:a16="http://schemas.microsoft.com/office/drawing/2014/main" id="{C026F99C-2AB8-496C-BB1F-0085DA709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62">
              <a:extLst>
                <a:ext uri="{FF2B5EF4-FFF2-40B4-BE49-F238E27FC236}">
                  <a16:creationId xmlns:a16="http://schemas.microsoft.com/office/drawing/2014/main" id="{C26C0FCF-618B-47C1-A578-D7D52F275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63">
              <a:extLst>
                <a:ext uri="{FF2B5EF4-FFF2-40B4-BE49-F238E27FC236}">
                  <a16:creationId xmlns:a16="http://schemas.microsoft.com/office/drawing/2014/main" id="{C2F609DC-5EA2-4877-A87E-2D63B0B91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Line 64">
              <a:extLst>
                <a:ext uri="{FF2B5EF4-FFF2-40B4-BE49-F238E27FC236}">
                  <a16:creationId xmlns:a16="http://schemas.microsoft.com/office/drawing/2014/main" id="{01D85FD9-275E-4915-B259-64F7E0CB2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Line 65">
              <a:extLst>
                <a:ext uri="{FF2B5EF4-FFF2-40B4-BE49-F238E27FC236}">
                  <a16:creationId xmlns:a16="http://schemas.microsoft.com/office/drawing/2014/main" id="{3FAEBEE6-2E92-407A-98C3-F1FE34507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66">
              <a:extLst>
                <a:ext uri="{FF2B5EF4-FFF2-40B4-BE49-F238E27FC236}">
                  <a16:creationId xmlns:a16="http://schemas.microsoft.com/office/drawing/2014/main" id="{32B16543-7874-4AAA-9A5D-9A39D8E5A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67">
              <a:extLst>
                <a:ext uri="{FF2B5EF4-FFF2-40B4-BE49-F238E27FC236}">
                  <a16:creationId xmlns:a16="http://schemas.microsoft.com/office/drawing/2014/main" id="{D36066EE-7D59-4C98-BEDB-BE9BD9C3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68">
              <a:extLst>
                <a:ext uri="{FF2B5EF4-FFF2-40B4-BE49-F238E27FC236}">
                  <a16:creationId xmlns:a16="http://schemas.microsoft.com/office/drawing/2014/main" id="{E28B921B-3C7D-4568-9886-7F7CA37D9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9">
              <a:extLst>
                <a:ext uri="{FF2B5EF4-FFF2-40B4-BE49-F238E27FC236}">
                  <a16:creationId xmlns:a16="http://schemas.microsoft.com/office/drawing/2014/main" id="{7EFEF187-75AC-4A12-9F64-4884C52B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1" name="Group 288">
            <a:extLst>
              <a:ext uri="{FF2B5EF4-FFF2-40B4-BE49-F238E27FC236}">
                <a16:creationId xmlns:a16="http://schemas.microsoft.com/office/drawing/2014/main" id="{AA865D46-41C3-48F8-9EBF-ABFBE8161956}"/>
              </a:ext>
            </a:extLst>
          </p:cNvPr>
          <p:cNvGrpSpPr>
            <a:grpSpLocks/>
          </p:cNvGrpSpPr>
          <p:nvPr/>
        </p:nvGrpSpPr>
        <p:grpSpPr bwMode="auto">
          <a:xfrm>
            <a:off x="6628211" y="7862610"/>
            <a:ext cx="222250" cy="858838"/>
            <a:chOff x="384" y="816"/>
            <a:chExt cx="140" cy="541"/>
          </a:xfrm>
        </p:grpSpPr>
        <p:sp>
          <p:nvSpPr>
            <p:cNvPr id="202" name="Line 289">
              <a:extLst>
                <a:ext uri="{FF2B5EF4-FFF2-40B4-BE49-F238E27FC236}">
                  <a16:creationId xmlns:a16="http://schemas.microsoft.com/office/drawing/2014/main" id="{D3B7A218-3026-4A1C-9FC7-72825D3BD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290">
              <a:extLst>
                <a:ext uri="{FF2B5EF4-FFF2-40B4-BE49-F238E27FC236}">
                  <a16:creationId xmlns:a16="http://schemas.microsoft.com/office/drawing/2014/main" id="{FBFE110F-4F49-441D-B38F-D06B94EA1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291">
              <a:extLst>
                <a:ext uri="{FF2B5EF4-FFF2-40B4-BE49-F238E27FC236}">
                  <a16:creationId xmlns:a16="http://schemas.microsoft.com/office/drawing/2014/main" id="{514D8957-EAF0-4F61-865C-2197D23EFE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" name="Group 170">
            <a:extLst>
              <a:ext uri="{FF2B5EF4-FFF2-40B4-BE49-F238E27FC236}">
                <a16:creationId xmlns:a16="http://schemas.microsoft.com/office/drawing/2014/main" id="{A509750C-906D-46C5-A3D0-40A164653117}"/>
              </a:ext>
            </a:extLst>
          </p:cNvPr>
          <p:cNvGrpSpPr>
            <a:grpSpLocks/>
          </p:cNvGrpSpPr>
          <p:nvPr/>
        </p:nvGrpSpPr>
        <p:grpSpPr bwMode="auto">
          <a:xfrm>
            <a:off x="5249628" y="5532568"/>
            <a:ext cx="288925" cy="787400"/>
            <a:chOff x="1008" y="2592"/>
            <a:chExt cx="182" cy="496"/>
          </a:xfrm>
        </p:grpSpPr>
        <p:sp>
          <p:nvSpPr>
            <p:cNvPr id="206" name="Line 171">
              <a:extLst>
                <a:ext uri="{FF2B5EF4-FFF2-40B4-BE49-F238E27FC236}">
                  <a16:creationId xmlns:a16="http://schemas.microsoft.com/office/drawing/2014/main" id="{CB5BF075-99A3-4FB2-926C-8AF12AB98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72">
              <a:extLst>
                <a:ext uri="{FF2B5EF4-FFF2-40B4-BE49-F238E27FC236}">
                  <a16:creationId xmlns:a16="http://schemas.microsoft.com/office/drawing/2014/main" id="{20CA946A-AF22-42EF-8659-4FEB9935A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173">
              <a:extLst>
                <a:ext uri="{FF2B5EF4-FFF2-40B4-BE49-F238E27FC236}">
                  <a16:creationId xmlns:a16="http://schemas.microsoft.com/office/drawing/2014/main" id="{8659CC5D-5381-4CB9-B59A-32B16A0F9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09" name="Freeform 174">
                <a:extLst>
                  <a:ext uri="{FF2B5EF4-FFF2-40B4-BE49-F238E27FC236}">
                    <a16:creationId xmlns:a16="http://schemas.microsoft.com/office/drawing/2014/main" id="{955382E9-296F-4247-B184-5BDCE8192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175">
                <a:extLst>
                  <a:ext uri="{FF2B5EF4-FFF2-40B4-BE49-F238E27FC236}">
                    <a16:creationId xmlns:a16="http://schemas.microsoft.com/office/drawing/2014/main" id="{3EAA0350-5F04-4D65-A3FF-F1B43312F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48E3A61-AB2F-46C8-A313-668BC9EDDF5A}"/>
              </a:ext>
            </a:extLst>
          </p:cNvPr>
          <p:cNvSpPr txBox="1"/>
          <p:nvPr/>
        </p:nvSpPr>
        <p:spPr>
          <a:xfrm>
            <a:off x="6801716" y="77043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1BD5FB0-CA31-4BC1-9588-E8A4C63D8C80}"/>
              </a:ext>
            </a:extLst>
          </p:cNvPr>
          <p:cNvSpPr txBox="1"/>
          <p:nvPr/>
        </p:nvSpPr>
        <p:spPr>
          <a:xfrm>
            <a:off x="76200" y="5184211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46A0A67-4487-4688-907C-07749E03A919}"/>
              </a:ext>
            </a:extLst>
          </p:cNvPr>
          <p:cNvSpPr txBox="1"/>
          <p:nvPr/>
        </p:nvSpPr>
        <p:spPr>
          <a:xfrm>
            <a:off x="6181573" y="71390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ECF5648-C13E-49D0-AE47-47E57550CDF3}"/>
              </a:ext>
            </a:extLst>
          </p:cNvPr>
          <p:cNvSpPr txBox="1"/>
          <p:nvPr/>
        </p:nvSpPr>
        <p:spPr>
          <a:xfrm>
            <a:off x="5547124" y="53904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BF1D1B-A43E-4CF1-BB08-6FA5F437E954}"/>
              </a:ext>
            </a:extLst>
          </p:cNvPr>
          <p:cNvSpPr txBox="1"/>
          <p:nvPr/>
        </p:nvSpPr>
        <p:spPr>
          <a:xfrm>
            <a:off x="4212929" y="45785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CB73CE8-B759-4578-8054-2836A211E49C}"/>
              </a:ext>
            </a:extLst>
          </p:cNvPr>
          <p:cNvSpPr txBox="1"/>
          <p:nvPr/>
        </p:nvSpPr>
        <p:spPr>
          <a:xfrm>
            <a:off x="2485442" y="46272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F9BEE34-D93B-4A3E-B054-E935ADF70C76}"/>
              </a:ext>
            </a:extLst>
          </p:cNvPr>
          <p:cNvSpPr txBox="1"/>
          <p:nvPr/>
        </p:nvSpPr>
        <p:spPr>
          <a:xfrm>
            <a:off x="3196130" y="45942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AFAD92A-E9DF-4BAC-A964-194536508712}"/>
              </a:ext>
            </a:extLst>
          </p:cNvPr>
          <p:cNvSpPr txBox="1"/>
          <p:nvPr/>
        </p:nvSpPr>
        <p:spPr>
          <a:xfrm>
            <a:off x="699210" y="47095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185E60C-8540-43C3-86DB-39B9834DA122}"/>
              </a:ext>
            </a:extLst>
          </p:cNvPr>
          <p:cNvSpPr txBox="1"/>
          <p:nvPr/>
        </p:nvSpPr>
        <p:spPr>
          <a:xfrm>
            <a:off x="1739386" y="45103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Pepper Popper</a:t>
            </a:r>
          </a:p>
        </p:txBody>
      </p:sp>
      <p:grpSp>
        <p:nvGrpSpPr>
          <p:cNvPr id="24" name="Group 51">
            <a:extLst>
              <a:ext uri="{FF2B5EF4-FFF2-40B4-BE49-F238E27FC236}">
                <a16:creationId xmlns:a16="http://schemas.microsoft.com/office/drawing/2014/main" id="{525D21FC-08D0-467A-8388-5C5A326A4449}"/>
              </a:ext>
            </a:extLst>
          </p:cNvPr>
          <p:cNvGrpSpPr>
            <a:grpSpLocks/>
          </p:cNvGrpSpPr>
          <p:nvPr/>
        </p:nvGrpSpPr>
        <p:grpSpPr bwMode="auto">
          <a:xfrm>
            <a:off x="2571293" y="3561596"/>
            <a:ext cx="141288" cy="460375"/>
            <a:chOff x="5403" y="3457"/>
            <a:chExt cx="209" cy="755"/>
          </a:xfrm>
        </p:grpSpPr>
        <p:sp>
          <p:nvSpPr>
            <p:cNvPr id="25" name="Oval 52">
              <a:extLst>
                <a:ext uri="{FF2B5EF4-FFF2-40B4-BE49-F238E27FC236}">
                  <a16:creationId xmlns:a16="http://schemas.microsoft.com/office/drawing/2014/main" id="{A8F37BDD-CB9D-429D-94A6-5084BF9FB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53">
              <a:extLst>
                <a:ext uri="{FF2B5EF4-FFF2-40B4-BE49-F238E27FC236}">
                  <a16:creationId xmlns:a16="http://schemas.microsoft.com/office/drawing/2014/main" id="{5ED79785-7DFB-44EA-A78C-E9311644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10EDFC27-444D-4A09-A508-9A23B114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55">
              <a:extLst>
                <a:ext uri="{FF2B5EF4-FFF2-40B4-BE49-F238E27FC236}">
                  <a16:creationId xmlns:a16="http://schemas.microsoft.com/office/drawing/2014/main" id="{845993B7-6DC8-41B7-B714-7D3516F8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Rectangle 56">
              <a:extLst>
                <a:ext uri="{FF2B5EF4-FFF2-40B4-BE49-F238E27FC236}">
                  <a16:creationId xmlns:a16="http://schemas.microsoft.com/office/drawing/2014/main" id="{09932E00-EBA1-4428-A9C1-01DC4D963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7">
              <a:extLst>
                <a:ext uri="{FF2B5EF4-FFF2-40B4-BE49-F238E27FC236}">
                  <a16:creationId xmlns:a16="http://schemas.microsoft.com/office/drawing/2014/main" id="{5AD0F950-0C47-474E-923D-E8B02F7B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58">
              <a:extLst>
                <a:ext uri="{FF2B5EF4-FFF2-40B4-BE49-F238E27FC236}">
                  <a16:creationId xmlns:a16="http://schemas.microsoft.com/office/drawing/2014/main" id="{0C3BA9AF-9C5A-49D7-B582-D1A4B7AD0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30257C5-1CB1-4946-A2B0-55FC3E600372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Target counts are exclusive to this Setup. Targets should be reused from </a:t>
            </a:r>
            <a:r>
              <a:rPr lang="en-US" sz="1400">
                <a:latin typeface="Arial" charset="0"/>
                <a:ea typeface="ＭＳ Ｐゴシック" pitchFamily="-112" charset="-128"/>
                <a:cs typeface="Times New Roman" pitchFamily="-112" charset="0"/>
              </a:rPr>
              <a:t>setup B. </a:t>
            </a:r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Make sure to paint target stands from both setups so they don’t move.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153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175</cp:revision>
  <dcterms:created xsi:type="dcterms:W3CDTF">2002-08-21T12:11:08Z</dcterms:created>
  <dcterms:modified xsi:type="dcterms:W3CDTF">2019-03-01T00:55:59Z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