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2"/>
    <p:restoredTop sz="94025" autoAdjust="0"/>
  </p:normalViewPr>
  <p:slideViewPr>
    <p:cSldViewPr>
      <p:cViewPr varScale="1">
        <p:scale>
          <a:sx n="77" d="100"/>
          <a:sy n="77" d="100"/>
        </p:scale>
        <p:origin x="3150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20.11.2020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44569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OOPS – Did I Load My Mags?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Tim Smith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walking through your neighborhood and 3 slobs approach to do harm. Oops, not sure I know what capacity is in each mag. Load and start blasting.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the start box, loaded and holstered, downloaded to 6 rounds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rists below belt. All mags loaded to 6.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start with stock on belt, muzzle pointing downrange, all mags downloaded to 6.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the signal engage all targets with 5 rounds only.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29">
            <a:extLst>
              <a:ext uri="{FF2B5EF4-FFF2-40B4-BE49-F238E27FC236}">
                <a16:creationId xmlns:a16="http://schemas.microsoft.com/office/drawing/2014/main" id="{39FAF7E4-95B8-2147-AFFD-F0590B4CCD7A}"/>
              </a:ext>
            </a:extLst>
          </p:cNvPr>
          <p:cNvGrpSpPr>
            <a:grpSpLocks/>
          </p:cNvGrpSpPr>
          <p:nvPr/>
        </p:nvGrpSpPr>
        <p:grpSpPr bwMode="auto">
          <a:xfrm>
            <a:off x="1263652" y="4808103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73" name="Line 30">
              <a:extLst>
                <a:ext uri="{FF2B5EF4-FFF2-40B4-BE49-F238E27FC236}">
                  <a16:creationId xmlns:a16="http://schemas.microsoft.com/office/drawing/2014/main" id="{49A735D7-D642-DC4C-A2E5-96215FBC4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7E95FEE7-0E44-2E40-9160-311AB84A1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96456BD8-673C-0844-B1B6-54E63B05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76" name="AutoShape 28">
            <a:extLst>
              <a:ext uri="{FF2B5EF4-FFF2-40B4-BE49-F238E27FC236}">
                <a16:creationId xmlns:a16="http://schemas.microsoft.com/office/drawing/2014/main" id="{842B40FC-4D5E-0344-BE9C-D5F88C06E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5138738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" name="TextBox 158">
            <a:extLst>
              <a:ext uri="{FF2B5EF4-FFF2-40B4-BE49-F238E27FC236}">
                <a16:creationId xmlns:a16="http://schemas.microsoft.com/office/drawing/2014/main" id="{7F555359-E03F-E445-A5FC-5690BD69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629400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 </a:t>
            </a:r>
          </a:p>
        </p:txBody>
      </p:sp>
      <p:grpSp>
        <p:nvGrpSpPr>
          <p:cNvPr id="79" name="Group 29">
            <a:extLst>
              <a:ext uri="{FF2B5EF4-FFF2-40B4-BE49-F238E27FC236}">
                <a16:creationId xmlns:a16="http://schemas.microsoft.com/office/drawing/2014/main" id="{51920213-B458-A142-A24D-D6511C20E5D4}"/>
              </a:ext>
            </a:extLst>
          </p:cNvPr>
          <p:cNvGrpSpPr>
            <a:grpSpLocks/>
          </p:cNvGrpSpPr>
          <p:nvPr/>
        </p:nvGrpSpPr>
        <p:grpSpPr bwMode="auto">
          <a:xfrm>
            <a:off x="5985071" y="4772008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2A87B136-B3D2-B146-981F-D2ADF240F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EC93D3F0-3821-6F47-9AD0-31F0A259E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4CA7E7E7-9025-FB49-A92D-1704FD44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83" name="Group 101">
            <a:extLst>
              <a:ext uri="{FF2B5EF4-FFF2-40B4-BE49-F238E27FC236}">
                <a16:creationId xmlns:a16="http://schemas.microsoft.com/office/drawing/2014/main" id="{9E92933F-B10C-F448-AECC-B46C3ECB82BA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953000"/>
            <a:ext cx="381000" cy="762000"/>
            <a:chOff x="4098925" y="5054600"/>
            <a:chExt cx="347663" cy="736600"/>
          </a:xfrm>
        </p:grpSpPr>
        <p:sp>
          <p:nvSpPr>
            <p:cNvPr id="84" name="Line 31">
              <a:extLst>
                <a:ext uri="{FF2B5EF4-FFF2-40B4-BE49-F238E27FC236}">
                  <a16:creationId xmlns:a16="http://schemas.microsoft.com/office/drawing/2014/main" id="{AAC44428-8039-F448-A372-9A1EF788E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EA3553A0-8BFC-6F41-AA24-22D75C2E0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74">
              <a:extLst>
                <a:ext uri="{FF2B5EF4-FFF2-40B4-BE49-F238E27FC236}">
                  <a16:creationId xmlns:a16="http://schemas.microsoft.com/office/drawing/2014/main" id="{8FE7EF53-5AC0-5549-AC98-4F4BF4C94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5">
              <a:extLst>
                <a:ext uri="{FF2B5EF4-FFF2-40B4-BE49-F238E27FC236}">
                  <a16:creationId xmlns:a16="http://schemas.microsoft.com/office/drawing/2014/main" id="{8D2DBFE1-7A88-4342-A3BF-A1C444987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76">
              <a:extLst>
                <a:ext uri="{FF2B5EF4-FFF2-40B4-BE49-F238E27FC236}">
                  <a16:creationId xmlns:a16="http://schemas.microsoft.com/office/drawing/2014/main" id="{01492A4C-C61D-BD48-BF94-5C8CF6936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77">
              <a:extLst>
                <a:ext uri="{FF2B5EF4-FFF2-40B4-BE49-F238E27FC236}">
                  <a16:creationId xmlns:a16="http://schemas.microsoft.com/office/drawing/2014/main" id="{67F8865C-5AEE-FB4A-8251-60AA44488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78">
              <a:extLst>
                <a:ext uri="{FF2B5EF4-FFF2-40B4-BE49-F238E27FC236}">
                  <a16:creationId xmlns:a16="http://schemas.microsoft.com/office/drawing/2014/main" id="{984D5B38-032D-8546-ADF1-E3D576FCF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79">
              <a:extLst>
                <a:ext uri="{FF2B5EF4-FFF2-40B4-BE49-F238E27FC236}">
                  <a16:creationId xmlns:a16="http://schemas.microsoft.com/office/drawing/2014/main" id="{B03D4C36-895D-4441-8228-6CFD79ED0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80">
              <a:extLst>
                <a:ext uri="{FF2B5EF4-FFF2-40B4-BE49-F238E27FC236}">
                  <a16:creationId xmlns:a16="http://schemas.microsoft.com/office/drawing/2014/main" id="{DBA5930B-871D-9F41-96F6-833E7D8EE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1">
              <a:extLst>
                <a:ext uri="{FF2B5EF4-FFF2-40B4-BE49-F238E27FC236}">
                  <a16:creationId xmlns:a16="http://schemas.microsoft.com/office/drawing/2014/main" id="{95BB3E66-889B-DF40-ACF5-CB9DBF58D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2">
              <a:extLst>
                <a:ext uri="{FF2B5EF4-FFF2-40B4-BE49-F238E27FC236}">
                  <a16:creationId xmlns:a16="http://schemas.microsoft.com/office/drawing/2014/main" id="{2216F543-F1C5-2C45-8EED-798632E26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83">
              <a:extLst>
                <a:ext uri="{FF2B5EF4-FFF2-40B4-BE49-F238E27FC236}">
                  <a16:creationId xmlns:a16="http://schemas.microsoft.com/office/drawing/2014/main" id="{6A134B75-0A91-374D-BDBB-7F03F7927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84">
              <a:extLst>
                <a:ext uri="{FF2B5EF4-FFF2-40B4-BE49-F238E27FC236}">
                  <a16:creationId xmlns:a16="http://schemas.microsoft.com/office/drawing/2014/main" id="{C6EF7B66-D6B4-BD40-BB4D-44B8A80B2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85">
              <a:extLst>
                <a:ext uri="{FF2B5EF4-FFF2-40B4-BE49-F238E27FC236}">
                  <a16:creationId xmlns:a16="http://schemas.microsoft.com/office/drawing/2014/main" id="{5B52F32B-4129-9343-90CA-DC2F1FCE4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AFDEC4A8-445E-0048-B2B5-6D7FEEAA1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87">
              <a:extLst>
                <a:ext uri="{FF2B5EF4-FFF2-40B4-BE49-F238E27FC236}">
                  <a16:creationId xmlns:a16="http://schemas.microsoft.com/office/drawing/2014/main" id="{81B0ABB1-343B-244C-8CDA-DAD2F0C6A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88">
              <a:extLst>
                <a:ext uri="{FF2B5EF4-FFF2-40B4-BE49-F238E27FC236}">
                  <a16:creationId xmlns:a16="http://schemas.microsoft.com/office/drawing/2014/main" id="{A330FAD1-BDC7-ED4F-89C9-DE307AFAE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89">
              <a:extLst>
                <a:ext uri="{FF2B5EF4-FFF2-40B4-BE49-F238E27FC236}">
                  <a16:creationId xmlns:a16="http://schemas.microsoft.com/office/drawing/2014/main" id="{39304ABC-1BEB-4846-9906-600E4A67D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90">
              <a:extLst>
                <a:ext uri="{FF2B5EF4-FFF2-40B4-BE49-F238E27FC236}">
                  <a16:creationId xmlns:a16="http://schemas.microsoft.com/office/drawing/2014/main" id="{664254D0-8D37-4147-91B8-7A3CBF214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1">
              <a:extLst>
                <a:ext uri="{FF2B5EF4-FFF2-40B4-BE49-F238E27FC236}">
                  <a16:creationId xmlns:a16="http://schemas.microsoft.com/office/drawing/2014/main" id="{3FC8D3BD-90F8-FB4E-9699-CF20DA218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92">
              <a:extLst>
                <a:ext uri="{FF2B5EF4-FFF2-40B4-BE49-F238E27FC236}">
                  <a16:creationId xmlns:a16="http://schemas.microsoft.com/office/drawing/2014/main" id="{9ABBD685-8290-3E42-A97D-641ACC3C3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93">
              <a:extLst>
                <a:ext uri="{FF2B5EF4-FFF2-40B4-BE49-F238E27FC236}">
                  <a16:creationId xmlns:a16="http://schemas.microsoft.com/office/drawing/2014/main" id="{CC95F91F-C2EC-AC4A-BA9A-1D1AF4B9F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94">
              <a:extLst>
                <a:ext uri="{FF2B5EF4-FFF2-40B4-BE49-F238E27FC236}">
                  <a16:creationId xmlns:a16="http://schemas.microsoft.com/office/drawing/2014/main" id="{F460EE37-63B5-E048-ACF9-8311EC0D9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95">
              <a:extLst>
                <a:ext uri="{FF2B5EF4-FFF2-40B4-BE49-F238E27FC236}">
                  <a16:creationId xmlns:a16="http://schemas.microsoft.com/office/drawing/2014/main" id="{D8205E4A-6FE9-244B-B4FD-35658DA00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96">
              <a:extLst>
                <a:ext uri="{FF2B5EF4-FFF2-40B4-BE49-F238E27FC236}">
                  <a16:creationId xmlns:a16="http://schemas.microsoft.com/office/drawing/2014/main" id="{A7645535-C1F0-9649-8097-AEBB5FCEABCC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96">
              <a:extLst>
                <a:ext uri="{FF2B5EF4-FFF2-40B4-BE49-F238E27FC236}">
                  <a16:creationId xmlns:a16="http://schemas.microsoft.com/office/drawing/2014/main" id="{41B060F9-3099-0044-BF5E-A6EAEFBC8D4B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" name="TextBox 2">
            <a:extLst>
              <a:ext uri="{FF2B5EF4-FFF2-40B4-BE49-F238E27FC236}">
                <a16:creationId xmlns:a16="http://schemas.microsoft.com/office/drawing/2014/main" id="{E47396F1-5654-7C40-813C-5779840AF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7831138"/>
            <a:ext cx="21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/>
              <a:t>l</a:t>
            </a:r>
          </a:p>
        </p:txBody>
      </p:sp>
      <p:pic>
        <p:nvPicPr>
          <p:cNvPr id="111" name="Picture 4">
            <a:extLst>
              <a:ext uri="{FF2B5EF4-FFF2-40B4-BE49-F238E27FC236}">
                <a16:creationId xmlns:a16="http://schemas.microsoft.com/office/drawing/2014/main" id="{385EC021-F64D-DB46-A960-3C2F46CFA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7788275"/>
            <a:ext cx="3349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6">
            <a:extLst>
              <a:ext uri="{FF2B5EF4-FFF2-40B4-BE49-F238E27FC236}">
                <a16:creationId xmlns:a16="http://schemas.microsoft.com/office/drawing/2014/main" id="{3C73AD00-048C-A346-9DA5-C559A87E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5778500"/>
            <a:ext cx="3175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8482D37-FFC0-1440-AC26-F9A55E919EE5}"/>
              </a:ext>
            </a:extLst>
          </p:cNvPr>
          <p:cNvGrpSpPr/>
          <p:nvPr/>
        </p:nvGrpSpPr>
        <p:grpSpPr>
          <a:xfrm>
            <a:off x="3345140" y="8534400"/>
            <a:ext cx="782081" cy="442872"/>
            <a:chOff x="3048000" y="8001000"/>
            <a:chExt cx="782081" cy="4428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58E0896-B2EF-0344-89A8-2F1C877D426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78DBE0E-720C-4543-80F2-C19F76B85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5D906E1-96BB-0D40-9ACF-0B81EF9BD6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56B25FD-18F7-8046-9476-43D93346BE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3D22773-2CE9-AC45-ADDC-875287405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DAC8CA-8808-0A4C-A641-BB4FFE0F13E1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C5DA181-26AE-9241-B670-FFAA874AA7C3}"/>
              </a:ext>
            </a:extLst>
          </p:cNvPr>
          <p:cNvSpPr txBox="1"/>
          <p:nvPr/>
        </p:nvSpPr>
        <p:spPr>
          <a:xfrm>
            <a:off x="3521075" y="54148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36B885-8C29-5E44-B301-A1960AD35A52}"/>
              </a:ext>
            </a:extLst>
          </p:cNvPr>
          <p:cNvSpPr txBox="1"/>
          <p:nvPr/>
        </p:nvSpPr>
        <p:spPr>
          <a:xfrm>
            <a:off x="1104900" y="45078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3BA6DC-5C2E-7A4C-B912-9FB75371B3DE}"/>
              </a:ext>
            </a:extLst>
          </p:cNvPr>
          <p:cNvSpPr txBox="1"/>
          <p:nvPr/>
        </p:nvSpPr>
        <p:spPr>
          <a:xfrm>
            <a:off x="5982783" y="43447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168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170</cp:revision>
  <dcterms:created xsi:type="dcterms:W3CDTF">2002-08-21T12:11:08Z</dcterms:created>
  <dcterms:modified xsi:type="dcterms:W3CDTF">2020-11-21T06:27:56Z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