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04" autoAdjust="0"/>
  </p:normalViewPr>
  <p:slideViewPr>
    <p:cSldViewPr>
      <p:cViewPr varScale="1">
        <p:scale>
          <a:sx n="104" d="100"/>
          <a:sy n="104" d="100"/>
        </p:scale>
        <p:origin x="2920" y="21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6/4/20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Group 29">
            <a:extLst>
              <a:ext uri="{FF2B5EF4-FFF2-40B4-BE49-F238E27FC236}">
                <a16:creationId xmlns:a16="http://schemas.microsoft.com/office/drawing/2014/main" id="{D96AC0BD-4D2F-458C-AC65-600E5AC84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978929"/>
              </p:ext>
            </p:extLst>
          </p:nvPr>
        </p:nvGraphicFramePr>
        <p:xfrm>
          <a:off x="152400" y="152400"/>
          <a:ext cx="7010400" cy="3710295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3 – SUR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Dumb Pistol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9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behind fault line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Pistol: Loaded and Holstered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629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T1 with at least 5 rounds from each position beginning with P1.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Bring the Dumbbells along for the journey.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Unlimited,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TimePlus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25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25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1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2727706" y="4709608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3124200" y="9057375"/>
            <a:ext cx="19812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P1, 40 yds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3848100" y="405368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3060701" y="90678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3095337" y="8144392"/>
            <a:ext cx="1781457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P2, 35 yds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H="1">
            <a:off x="3060700" y="8065532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3241804" y="7127627"/>
            <a:ext cx="1634987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P3, 30 yds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H="1">
            <a:off x="3099346" y="7127627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6CF089-BBC7-45B9-83AF-532DA560EE2F}"/>
              </a:ext>
            </a:extLst>
          </p:cNvPr>
          <p:cNvSpPr txBox="1"/>
          <p:nvPr/>
        </p:nvSpPr>
        <p:spPr>
          <a:xfrm>
            <a:off x="3241804" y="6285085"/>
            <a:ext cx="186358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P4, 25 yds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 flipH="1">
            <a:off x="3095338" y="624868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581C72-1218-4104-A10E-427494DCD5A0}"/>
              </a:ext>
            </a:extLst>
          </p:cNvPr>
          <p:cNvSpPr txBox="1"/>
          <p:nvPr/>
        </p:nvSpPr>
        <p:spPr>
          <a:xfrm>
            <a:off x="3184802" y="5520442"/>
            <a:ext cx="1781457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P5, 20yds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H="1">
            <a:off x="3121304" y="5507295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3E8F4A2-29D7-1A4F-9E2A-49792EAC42E0}"/>
              </a:ext>
            </a:extLst>
          </p:cNvPr>
          <p:cNvSpPr txBox="1"/>
          <p:nvPr/>
        </p:nvSpPr>
        <p:spPr>
          <a:xfrm>
            <a:off x="2730264" y="4246602"/>
            <a:ext cx="78208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grpSp>
        <p:nvGrpSpPr>
          <p:cNvPr id="53" name="Group 29">
            <a:extLst>
              <a:ext uri="{FF2B5EF4-FFF2-40B4-BE49-F238E27FC236}">
                <a16:creationId xmlns:a16="http://schemas.microsoft.com/office/drawing/2014/main" id="{A60643F1-6BC5-9944-B651-84BD5FDC2EE0}"/>
              </a:ext>
            </a:extLst>
          </p:cNvPr>
          <p:cNvGrpSpPr>
            <a:grpSpLocks/>
          </p:cNvGrpSpPr>
          <p:nvPr/>
        </p:nvGrpSpPr>
        <p:grpSpPr bwMode="auto">
          <a:xfrm>
            <a:off x="3513931" y="4114641"/>
            <a:ext cx="287338" cy="790575"/>
            <a:chOff x="528" y="240"/>
            <a:chExt cx="181" cy="498"/>
          </a:xfrm>
        </p:grpSpPr>
        <p:sp>
          <p:nvSpPr>
            <p:cNvPr id="54" name="Line 30">
              <a:extLst>
                <a:ext uri="{FF2B5EF4-FFF2-40B4-BE49-F238E27FC236}">
                  <a16:creationId xmlns:a16="http://schemas.microsoft.com/office/drawing/2014/main" id="{D270EB83-069F-8E4F-AC47-2A8DBF043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31">
              <a:extLst>
                <a:ext uri="{FF2B5EF4-FFF2-40B4-BE49-F238E27FC236}">
                  <a16:creationId xmlns:a16="http://schemas.microsoft.com/office/drawing/2014/main" id="{25438763-8B6F-8345-B1EC-5E85ACDA0C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32">
              <a:extLst>
                <a:ext uri="{FF2B5EF4-FFF2-40B4-BE49-F238E27FC236}">
                  <a16:creationId xmlns:a16="http://schemas.microsoft.com/office/drawing/2014/main" id="{3895B1A1-47E9-554E-BB2F-5105841B7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119</Words>
  <Application>Microsoft Macintosh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179</cp:revision>
  <dcterms:created xsi:type="dcterms:W3CDTF">2002-08-21T12:11:08Z</dcterms:created>
  <dcterms:modified xsi:type="dcterms:W3CDTF">2020-06-05T01:09:46Z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