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16.04.2019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43632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Dijkstra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Ain’t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Got Nothing on You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Somebody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-3768056" y="762291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-3234658" y="761222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-3748223" y="761222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-3768057" y="805509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232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2019-04-16T20:32:20Z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