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58102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2 shots each. Conduct a mandatory reload and reengage each cardboard with two rounds each. The steel can be shot at any time in any order.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1E57C21F-0B3B-4812-9CD8-980FAC80C0EA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73935A4A-5D7D-4CA8-8126-468E10BF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68B6109-012B-4C21-8BCA-6DF98B33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80063EAE-AF51-424A-BB21-522E5778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1">
            <a:extLst>
              <a:ext uri="{FF2B5EF4-FFF2-40B4-BE49-F238E27FC236}">
                <a16:creationId xmlns:a16="http://schemas.microsoft.com/office/drawing/2014/main" id="{89854834-AAB0-45F8-84F9-F2A7F08DD0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63" name="Oval 52">
              <a:extLst>
                <a:ext uri="{FF2B5EF4-FFF2-40B4-BE49-F238E27FC236}">
                  <a16:creationId xmlns:a16="http://schemas.microsoft.com/office/drawing/2014/main" id="{B0EB738A-E092-482A-AA1E-DC29866A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7BA384C4-A055-45E9-846E-583D84D4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69288D0E-AE95-416A-B13A-A79230F71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F9F06497-4486-4DA8-8AC3-3C3C5A89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83E3AF9-DE58-4B87-86E8-F6B2F2C9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42C492B5-8EF7-48C4-A1D0-30CEA73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6B5EF2FB-2B80-4BDC-95DE-EDF7C24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8FEE1D16-8508-4A94-9DE6-C9B7C4B55F19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4C9BCE77-D768-4E9C-8ADA-BD9EA26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D3544070-966B-4F33-A2D3-E70B1A73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3F90EF0-ACC0-4FC3-B941-FAECD242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F271B664-8D6F-49C4-9C5B-994FB2A7AF41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C032C51-1019-41A0-BCF4-B4478F40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9D71E7C-5313-446B-B803-1E52EE62E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8781500F-D87A-4B77-BEA1-10F0AFA7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id="{B672EC96-BC20-43D5-972F-4F2136FB494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26AB0565-6638-4446-BC0D-B56744A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18101127-DC82-4257-9591-F050B8A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9B022F3-00D1-4A47-AD87-FD70A6F1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55">
              <a:extLst>
                <a:ext uri="{FF2B5EF4-FFF2-40B4-BE49-F238E27FC236}">
                  <a16:creationId xmlns:a16="http://schemas.microsoft.com/office/drawing/2014/main" id="{305F5543-F157-4C36-BBAB-9D88899B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0884AC2-7B81-4D0A-8389-F7B285C0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931BD4AE-E852-4623-9509-1ED9BF7A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3F8A42D8-909D-4F83-8607-2F817508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942B39-6C82-4442-90E6-6DBE95176F1B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87" name="Group 33">
              <a:extLst>
                <a:ext uri="{FF2B5EF4-FFF2-40B4-BE49-F238E27FC236}">
                  <a16:creationId xmlns:a16="http://schemas.microsoft.com/office/drawing/2014/main" id="{4EC6A610-4EA0-4234-ACF9-7994297E7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99A3633C-6788-4107-93D3-FD7B015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5DF135F-0A9A-46DE-BE2A-5F7F00881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23E9372E-40C5-4CF4-A764-7DC73981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99A19C2C-79B4-4FF4-9B19-77EE003D3FC8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03D5B94-D189-4F16-956E-400F3417B839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8ACBC2-F46A-4BC8-BA6E-8D81D95F363A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94" name="Group 33">
              <a:extLst>
                <a:ext uri="{FF2B5EF4-FFF2-40B4-BE49-F238E27FC236}">
                  <a16:creationId xmlns:a16="http://schemas.microsoft.com/office/drawing/2014/main" id="{1B07D3CF-8EC0-4624-8F49-DB46A69D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7" name="Line 34">
                <a:extLst>
                  <a:ext uri="{FF2B5EF4-FFF2-40B4-BE49-F238E27FC236}">
                    <a16:creationId xmlns:a16="http://schemas.microsoft.com/office/drawing/2014/main" id="{3583129A-FBC8-44B0-9493-8677D0FC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5">
                <a:extLst>
                  <a:ext uri="{FF2B5EF4-FFF2-40B4-BE49-F238E27FC236}">
                    <a16:creationId xmlns:a16="http://schemas.microsoft.com/office/drawing/2014/main" id="{760B5C3A-F357-48F5-BA8C-D35AE403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AF9AC110-4CF7-493D-8835-540AE0D9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DDE157F-74E1-4B40-8B8D-0196AD621EC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FAEDA1-F201-431E-B038-60CECB44C3A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A287DEB9-A213-40BC-95F8-E8005BDC9582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8887287D-5F16-43B6-9627-45474909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EBE1D66C-E43E-4C75-955B-80CBECF3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5DFA48E-4981-4467-BF55-C96C842F0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96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2019-10-01T02:47:01Z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