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35B61-DBA3-4C37-947A-54EAB79B3774}" v="78" dt="2019-08-25T05:06:18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A8935B61-DBA3-4C37-947A-54EAB79B3774}"/>
    <pc:docChg chg="undo custSel addSld delSld modSld">
      <pc:chgData name="Matt Carlson" userId="0e792f37f00095d9" providerId="LiveId" clId="{A8935B61-DBA3-4C37-947A-54EAB79B3774}" dt="2019-08-25T05:06:18.947" v="419"/>
      <pc:docMkLst>
        <pc:docMk/>
      </pc:docMkLst>
      <pc:sldChg chg="addSp delSp modSp">
        <pc:chgData name="Matt Carlson" userId="0e792f37f00095d9" providerId="LiveId" clId="{A8935B61-DBA3-4C37-947A-54EAB79B3774}" dt="2019-08-25T05:06:18.947" v="419"/>
        <pc:sldMkLst>
          <pc:docMk/>
          <pc:sldMk cId="0" sldId="274"/>
        </pc:sldMkLst>
        <pc:spChg chg="del mod">
          <ac:chgData name="Matt Carlson" userId="0e792f37f00095d9" providerId="LiveId" clId="{A8935B61-DBA3-4C37-947A-54EAB79B3774}" dt="2019-08-21T08:07:22.912" v="272" actId="478"/>
          <ac:spMkLst>
            <pc:docMk/>
            <pc:sldMk cId="0" sldId="274"/>
            <ac:spMk id="118" creationId="{E9657081-D875-45AB-B0A7-30FF72C745A0}"/>
          </ac:spMkLst>
        </pc:spChg>
        <pc:spChg chg="mod">
          <ac:chgData name="Matt Carlson" userId="0e792f37f00095d9" providerId="LiveId" clId="{A8935B61-DBA3-4C37-947A-54EAB79B3774}" dt="2019-08-21T06:51:39.235" v="232" actId="1076"/>
          <ac:spMkLst>
            <pc:docMk/>
            <pc:sldMk cId="0" sldId="274"/>
            <ac:spMk id="119" creationId="{7FC3AE37-2EA0-4685-B2E8-909CCE367F2B}"/>
          </ac:spMkLst>
        </pc:spChg>
        <pc:spChg chg="mod">
          <ac:chgData name="Matt Carlson" userId="0e792f37f00095d9" providerId="LiveId" clId="{A8935B61-DBA3-4C37-947A-54EAB79B3774}" dt="2019-08-21T06:52:31.618" v="241"/>
          <ac:spMkLst>
            <pc:docMk/>
            <pc:sldMk cId="0" sldId="274"/>
            <ac:spMk id="120" creationId="{87944975-712A-4246-85B4-7D3D5AB1986A}"/>
          </ac:spMkLst>
        </pc:spChg>
        <pc:spChg chg="mod">
          <ac:chgData name="Matt Carlson" userId="0e792f37f00095d9" providerId="LiveId" clId="{A8935B61-DBA3-4C37-947A-54EAB79B3774}" dt="2019-08-21T08:01:22.554" v="262" actId="1076"/>
          <ac:spMkLst>
            <pc:docMk/>
            <pc:sldMk cId="0" sldId="274"/>
            <ac:spMk id="136" creationId="{00A5F534-C8E3-416C-9AD7-C2B68FDECDE9}"/>
          </ac:spMkLst>
        </pc:spChg>
        <pc:spChg chg="add del mod">
          <ac:chgData name="Matt Carlson" userId="0e792f37f00095d9" providerId="LiveId" clId="{A8935B61-DBA3-4C37-947A-54EAB79B3774}" dt="2019-08-21T05:57:26.905" v="55" actId="478"/>
          <ac:spMkLst>
            <pc:docMk/>
            <pc:sldMk cId="0" sldId="274"/>
            <ac:spMk id="143" creationId="{9AAA2BB5-4D17-4EE4-8651-BA8E8D5EE7FB}"/>
          </ac:spMkLst>
        </pc:spChg>
        <pc:spChg chg="add del mod">
          <ac:chgData name="Matt Carlson" userId="0e792f37f00095d9" providerId="LiveId" clId="{A8935B61-DBA3-4C37-947A-54EAB79B3774}" dt="2019-08-21T08:07:22.912" v="272" actId="478"/>
          <ac:spMkLst>
            <pc:docMk/>
            <pc:sldMk cId="0" sldId="274"/>
            <ac:spMk id="144" creationId="{6979CCA9-0740-4DE0-ADB4-A39F59E57A87}"/>
          </ac:spMkLst>
        </pc:spChg>
        <pc:spChg chg="add mod ord">
          <ac:chgData name="Matt Carlson" userId="0e792f37f00095d9" providerId="LiveId" clId="{A8935B61-DBA3-4C37-947A-54EAB79B3774}" dt="2019-08-21T06:52:48.302" v="243" actId="14100"/>
          <ac:spMkLst>
            <pc:docMk/>
            <pc:sldMk cId="0" sldId="274"/>
            <ac:spMk id="145" creationId="{4B0B6362-4337-4FEE-B72D-CDE6F382861D}"/>
          </ac:spMkLst>
        </pc:spChg>
        <pc:spChg chg="add del mod">
          <ac:chgData name="Matt Carlson" userId="0e792f37f00095d9" providerId="LiveId" clId="{A8935B61-DBA3-4C37-947A-54EAB79B3774}" dt="2019-08-21T08:07:22.912" v="272" actId="478"/>
          <ac:spMkLst>
            <pc:docMk/>
            <pc:sldMk cId="0" sldId="274"/>
            <ac:spMk id="146" creationId="{380C56EA-5F15-40EB-8DCF-E84C9A0262D0}"/>
          </ac:spMkLst>
        </pc:spChg>
        <pc:spChg chg="mod ord">
          <ac:chgData name="Matt Carlson" userId="0e792f37f00095d9" providerId="LiveId" clId="{A8935B61-DBA3-4C37-947A-54EAB79B3774}" dt="2019-08-21T06:51:39.235" v="232" actId="1076"/>
          <ac:spMkLst>
            <pc:docMk/>
            <pc:sldMk cId="0" sldId="274"/>
            <ac:spMk id="151" creationId="{CCCB2A0D-3183-49B0-A049-CEFD6AEA49F9}"/>
          </ac:spMkLst>
        </pc:spChg>
        <pc:spChg chg="del mod">
          <ac:chgData name="Matt Carlson" userId="0e792f37f00095d9" providerId="LiveId" clId="{A8935B61-DBA3-4C37-947A-54EAB79B3774}" dt="2019-08-21T08:07:22.912" v="272" actId="478"/>
          <ac:spMkLst>
            <pc:docMk/>
            <pc:sldMk cId="0" sldId="274"/>
            <ac:spMk id="152" creationId="{6B8A7F71-2C5C-4112-8383-21676019C80A}"/>
          </ac:spMkLst>
        </pc:spChg>
        <pc:spChg chg="del mod">
          <ac:chgData name="Matt Carlson" userId="0e792f37f00095d9" providerId="LiveId" clId="{A8935B61-DBA3-4C37-947A-54EAB79B3774}" dt="2019-08-21T08:01:04.712" v="259" actId="478"/>
          <ac:spMkLst>
            <pc:docMk/>
            <pc:sldMk cId="0" sldId="274"/>
            <ac:spMk id="153" creationId="{1D41B59E-19E1-4D25-B179-55E400DA43EC}"/>
          </ac:spMkLst>
        </pc:spChg>
        <pc:spChg chg="del mod">
          <ac:chgData name="Matt Carlson" userId="0e792f37f00095d9" providerId="LiveId" clId="{A8935B61-DBA3-4C37-947A-54EAB79B3774}" dt="2019-08-21T08:07:22.912" v="272" actId="478"/>
          <ac:spMkLst>
            <pc:docMk/>
            <pc:sldMk cId="0" sldId="274"/>
            <ac:spMk id="155" creationId="{21895EC6-2A93-4685-8A34-78F67FBD1338}"/>
          </ac:spMkLst>
        </pc:spChg>
        <pc:spChg chg="del mod">
          <ac:chgData name="Matt Carlson" userId="0e792f37f00095d9" providerId="LiveId" clId="{A8935B61-DBA3-4C37-947A-54EAB79B3774}" dt="2019-08-21T08:07:22.912" v="272" actId="478"/>
          <ac:spMkLst>
            <pc:docMk/>
            <pc:sldMk cId="0" sldId="274"/>
            <ac:spMk id="164" creationId="{9937EA5F-A543-4CC2-BD8B-80938E657CBE}"/>
          </ac:spMkLst>
        </pc:spChg>
        <pc:spChg chg="add del mod">
          <ac:chgData name="Matt Carlson" userId="0e792f37f00095d9" providerId="LiveId" clId="{A8935B61-DBA3-4C37-947A-54EAB79B3774}" dt="2019-08-21T06:06:19.827" v="95" actId="478"/>
          <ac:spMkLst>
            <pc:docMk/>
            <pc:sldMk cId="0" sldId="274"/>
            <ac:spMk id="193" creationId="{E9F0F48D-9A51-4C18-B915-4B9EC0EBEB2B}"/>
          </ac:spMkLst>
        </pc:spChg>
        <pc:spChg chg="add del mod">
          <ac:chgData name="Matt Carlson" userId="0e792f37f00095d9" providerId="LiveId" clId="{A8935B61-DBA3-4C37-947A-54EAB79B3774}" dt="2019-08-21T08:07:22.912" v="272" actId="478"/>
          <ac:spMkLst>
            <pc:docMk/>
            <pc:sldMk cId="0" sldId="274"/>
            <ac:spMk id="194" creationId="{356794FC-173E-4F77-935D-DCF6B733EA02}"/>
          </ac:spMkLst>
        </pc:spChg>
        <pc:spChg chg="add del mod">
          <ac:chgData name="Matt Carlson" userId="0e792f37f00095d9" providerId="LiveId" clId="{A8935B61-DBA3-4C37-947A-54EAB79B3774}" dt="2019-08-21T08:07:22.912" v="272" actId="478"/>
          <ac:spMkLst>
            <pc:docMk/>
            <pc:sldMk cId="0" sldId="274"/>
            <ac:spMk id="195" creationId="{8AA82CFD-77D3-4FE6-9DE2-6A7AB5032394}"/>
          </ac:spMkLst>
        </pc:spChg>
        <pc:spChg chg="add del mod">
          <ac:chgData name="Matt Carlson" userId="0e792f37f00095d9" providerId="LiveId" clId="{A8935B61-DBA3-4C37-947A-54EAB79B3774}" dt="2019-08-21T08:07:22.912" v="272" actId="478"/>
          <ac:spMkLst>
            <pc:docMk/>
            <pc:sldMk cId="0" sldId="274"/>
            <ac:spMk id="204" creationId="{9EC79D4F-C6BC-4222-AAFA-4DEDE88DF93E}"/>
          </ac:spMkLst>
        </pc:spChg>
        <pc:spChg chg="add del mod">
          <ac:chgData name="Matt Carlson" userId="0e792f37f00095d9" providerId="LiveId" clId="{A8935B61-DBA3-4C37-947A-54EAB79B3774}" dt="2019-08-21T08:07:22.912" v="272" actId="478"/>
          <ac:spMkLst>
            <pc:docMk/>
            <pc:sldMk cId="0" sldId="274"/>
            <ac:spMk id="205" creationId="{BCA705E5-EC75-41E4-B66D-7F83E403B331}"/>
          </ac:spMkLst>
        </pc:spChg>
        <pc:spChg chg="add mod">
          <ac:chgData name="Matt Carlson" userId="0e792f37f00095d9" providerId="LiveId" clId="{A8935B61-DBA3-4C37-947A-54EAB79B3774}" dt="2019-08-21T06:51:39.235" v="232" actId="1076"/>
          <ac:spMkLst>
            <pc:docMk/>
            <pc:sldMk cId="0" sldId="274"/>
            <ac:spMk id="224" creationId="{30E745E2-7414-465D-9F75-6E21234CAFBC}"/>
          </ac:spMkLst>
        </pc:spChg>
        <pc:spChg chg="add mod">
          <ac:chgData name="Matt Carlson" userId="0e792f37f00095d9" providerId="LiveId" clId="{A8935B61-DBA3-4C37-947A-54EAB79B3774}" dt="2019-08-21T06:41:30.191" v="156" actId="571"/>
          <ac:spMkLst>
            <pc:docMk/>
            <pc:sldMk cId="0" sldId="274"/>
            <ac:spMk id="225" creationId="{F7FD5C86-DDDD-46EF-A813-99AFC85143D6}"/>
          </ac:spMkLst>
        </pc:spChg>
        <pc:spChg chg="add mod">
          <ac:chgData name="Matt Carlson" userId="0e792f37f00095d9" providerId="LiveId" clId="{A8935B61-DBA3-4C37-947A-54EAB79B3774}" dt="2019-08-21T06:41:31.574" v="158" actId="571"/>
          <ac:spMkLst>
            <pc:docMk/>
            <pc:sldMk cId="0" sldId="274"/>
            <ac:spMk id="226" creationId="{61C5F61D-72F6-4C69-B1F4-665E1FC0D275}"/>
          </ac:spMkLst>
        </pc:spChg>
        <pc:spChg chg="add mod">
          <ac:chgData name="Matt Carlson" userId="0e792f37f00095d9" providerId="LiveId" clId="{A8935B61-DBA3-4C37-947A-54EAB79B3774}" dt="2019-08-21T06:51:39.235" v="232" actId="1076"/>
          <ac:spMkLst>
            <pc:docMk/>
            <pc:sldMk cId="0" sldId="274"/>
            <ac:spMk id="227" creationId="{4D7C791E-FC52-49E9-A929-98FC52CCCB86}"/>
          </ac:spMkLst>
        </pc:spChg>
        <pc:spChg chg="add mod">
          <ac:chgData name="Matt Carlson" userId="0e792f37f00095d9" providerId="LiveId" clId="{A8935B61-DBA3-4C37-947A-54EAB79B3774}" dt="2019-08-21T06:51:39.235" v="232" actId="1076"/>
          <ac:spMkLst>
            <pc:docMk/>
            <pc:sldMk cId="0" sldId="274"/>
            <ac:spMk id="257" creationId="{2A9D3E72-4B09-4E46-A05F-A79B9C81C2D1}"/>
          </ac:spMkLst>
        </pc:spChg>
        <pc:spChg chg="add del mod">
          <ac:chgData name="Matt Carlson" userId="0e792f37f00095d9" providerId="LiveId" clId="{A8935B61-DBA3-4C37-947A-54EAB79B3774}" dt="2019-08-24T04:31:33.284" v="387" actId="478"/>
          <ac:spMkLst>
            <pc:docMk/>
            <pc:sldMk cId="0" sldId="274"/>
            <ac:spMk id="285" creationId="{BDA8D0B9-D2FF-4CA4-A779-472AC05F92D8}"/>
          </ac:spMkLst>
        </pc:spChg>
        <pc:grpChg chg="del mod">
          <ac:chgData name="Matt Carlson" userId="0e792f37f00095d9" providerId="LiveId" clId="{A8935B61-DBA3-4C37-947A-54EAB79B3774}" dt="2019-08-21T08:07:22.912" v="272" actId="478"/>
          <ac:grpSpMkLst>
            <pc:docMk/>
            <pc:sldMk cId="0" sldId="274"/>
            <ac:grpSpMk id="94" creationId="{27790BD9-BEEA-418B-B1A2-AF823F41474A}"/>
          </ac:grpSpMkLst>
        </pc:grpChg>
        <pc:grpChg chg="del mod">
          <ac:chgData name="Matt Carlson" userId="0e792f37f00095d9" providerId="LiveId" clId="{A8935B61-DBA3-4C37-947A-54EAB79B3774}" dt="2019-08-21T08:07:22.912" v="272" actId="478"/>
          <ac:grpSpMkLst>
            <pc:docMk/>
            <pc:sldMk cId="0" sldId="274"/>
            <ac:grpSpMk id="99" creationId="{1088E2CB-38C0-42E2-9CA7-82AB912EBC97}"/>
          </ac:grpSpMkLst>
        </pc:grpChg>
        <pc:grpChg chg="del mod">
          <ac:chgData name="Matt Carlson" userId="0e792f37f00095d9" providerId="LiveId" clId="{A8935B61-DBA3-4C37-947A-54EAB79B3774}" dt="2019-08-21T08:07:22.912" v="272" actId="478"/>
          <ac:grpSpMkLst>
            <pc:docMk/>
            <pc:sldMk cId="0" sldId="274"/>
            <ac:grpSpMk id="103" creationId="{72EA427E-9FCD-48D2-9CC5-B08471D0A8B5}"/>
          </ac:grpSpMkLst>
        </pc:grpChg>
        <pc:grpChg chg="del mod">
          <ac:chgData name="Matt Carlson" userId="0e792f37f00095d9" providerId="LiveId" clId="{A8935B61-DBA3-4C37-947A-54EAB79B3774}" dt="2019-08-21T08:07:22.912" v="272" actId="478"/>
          <ac:grpSpMkLst>
            <pc:docMk/>
            <pc:sldMk cId="0" sldId="274"/>
            <ac:grpSpMk id="107" creationId="{50B46513-00B9-4BEB-8D78-DFC58D5E010E}"/>
          </ac:grpSpMkLst>
        </pc:grpChg>
        <pc:grpChg chg="mod">
          <ac:chgData name="Matt Carlson" userId="0e792f37f00095d9" providerId="LiveId" clId="{A8935B61-DBA3-4C37-947A-54EAB79B3774}" dt="2019-08-20T08:19:14.072" v="2" actId="1076"/>
          <ac:grpSpMkLst>
            <pc:docMk/>
            <pc:sldMk cId="0" sldId="274"/>
            <ac:grpSpMk id="108" creationId="{EE201AE9-4ECB-4F6E-9E01-B1E2835497A8}"/>
          </ac:grpSpMkLst>
        </pc:grpChg>
        <pc:grpChg chg="mod">
          <ac:chgData name="Matt Carlson" userId="0e792f37f00095d9" providerId="LiveId" clId="{A8935B61-DBA3-4C37-947A-54EAB79B3774}" dt="2019-08-20T08:19:14.072" v="2" actId="1076"/>
          <ac:grpSpMkLst>
            <pc:docMk/>
            <pc:sldMk cId="0" sldId="274"/>
            <ac:grpSpMk id="109" creationId="{101E21BA-7A4C-4C5F-9051-7928784C9766}"/>
          </ac:grpSpMkLst>
        </pc:grpChg>
        <pc:grpChg chg="add mod">
          <ac:chgData name="Matt Carlson" userId="0e792f37f00095d9" providerId="LiveId" clId="{A8935B61-DBA3-4C37-947A-54EAB79B3774}" dt="2019-08-25T04:55:31.404" v="404" actId="1076"/>
          <ac:grpSpMkLst>
            <pc:docMk/>
            <pc:sldMk cId="0" sldId="274"/>
            <ac:grpSpMk id="114" creationId="{79DBDA13-9CCA-4081-8736-771649120F23}"/>
          </ac:grpSpMkLst>
        </pc:grpChg>
        <pc:grpChg chg="add mod">
          <ac:chgData name="Matt Carlson" userId="0e792f37f00095d9" providerId="LiveId" clId="{A8935B61-DBA3-4C37-947A-54EAB79B3774}" dt="2019-08-24T04:31:46.647" v="390" actId="1076"/>
          <ac:grpSpMkLst>
            <pc:docMk/>
            <pc:sldMk cId="0" sldId="274"/>
            <ac:grpSpMk id="117" creationId="{8E6D9BF7-2D8B-46CC-9F5B-8949AB2DDF89}"/>
          </ac:grpSpMkLst>
        </pc:grpChg>
        <pc:grpChg chg="del mod">
          <ac:chgData name="Matt Carlson" userId="0e792f37f00095d9" providerId="LiveId" clId="{A8935B61-DBA3-4C37-947A-54EAB79B3774}" dt="2019-08-21T08:07:22.912" v="272" actId="478"/>
          <ac:grpSpMkLst>
            <pc:docMk/>
            <pc:sldMk cId="0" sldId="274"/>
            <ac:grpSpMk id="121" creationId="{FA30A923-5ACD-49BB-A232-64641C44B1B6}"/>
          </ac:grpSpMkLst>
        </pc:grpChg>
        <pc:grpChg chg="mod">
          <ac:chgData name="Matt Carlson" userId="0e792f37f00095d9" providerId="LiveId" clId="{A8935B61-DBA3-4C37-947A-54EAB79B3774}" dt="2019-08-20T08:19:14.072" v="2" actId="1076"/>
          <ac:grpSpMkLst>
            <pc:docMk/>
            <pc:sldMk cId="0" sldId="274"/>
            <ac:grpSpMk id="122" creationId="{849CEBFC-03B5-4EDC-812D-AD0D60491FAB}"/>
          </ac:grpSpMkLst>
        </pc:grpChg>
        <pc:grpChg chg="mod">
          <ac:chgData name="Matt Carlson" userId="0e792f37f00095d9" providerId="LiveId" clId="{A8935B61-DBA3-4C37-947A-54EAB79B3774}" dt="2019-08-20T08:19:14.072" v="2" actId="1076"/>
          <ac:grpSpMkLst>
            <pc:docMk/>
            <pc:sldMk cId="0" sldId="274"/>
            <ac:grpSpMk id="123" creationId="{F257C3F8-8805-4C71-8C5F-EC6306D5B511}"/>
          </ac:grpSpMkLst>
        </pc:grpChg>
        <pc:grpChg chg="del mod">
          <ac:chgData name="Matt Carlson" userId="0e792f37f00095d9" providerId="LiveId" clId="{A8935B61-DBA3-4C37-947A-54EAB79B3774}" dt="2019-08-21T08:07:22.912" v="272" actId="478"/>
          <ac:grpSpMkLst>
            <pc:docMk/>
            <pc:sldMk cId="0" sldId="274"/>
            <ac:grpSpMk id="131" creationId="{93B55ABA-C5B9-4765-BC5F-79DE62D8D2B0}"/>
          </ac:grpSpMkLst>
        </pc:grpChg>
        <pc:grpChg chg="del mod">
          <ac:chgData name="Matt Carlson" userId="0e792f37f00095d9" providerId="LiveId" clId="{A8935B61-DBA3-4C37-947A-54EAB79B3774}" dt="2019-08-21T08:07:22.912" v="272" actId="478"/>
          <ac:grpSpMkLst>
            <pc:docMk/>
            <pc:sldMk cId="0" sldId="274"/>
            <ac:grpSpMk id="137" creationId="{EBF2C90A-4BF2-4DB0-A873-F95967F48BF5}"/>
          </ac:grpSpMkLst>
        </pc:grpChg>
        <pc:grpChg chg="del mod">
          <ac:chgData name="Matt Carlson" userId="0e792f37f00095d9" providerId="LiveId" clId="{A8935B61-DBA3-4C37-947A-54EAB79B3774}" dt="2019-08-21T08:07:22.912" v="272" actId="478"/>
          <ac:grpSpMkLst>
            <pc:docMk/>
            <pc:sldMk cId="0" sldId="274"/>
            <ac:grpSpMk id="156" creationId="{89631BCC-1521-4006-A23C-61BA39FD6070}"/>
          </ac:grpSpMkLst>
        </pc:grpChg>
        <pc:grpChg chg="del mod">
          <ac:chgData name="Matt Carlson" userId="0e792f37f00095d9" providerId="LiveId" clId="{A8935B61-DBA3-4C37-947A-54EAB79B3774}" dt="2019-08-21T08:10:11.891" v="374" actId="478"/>
          <ac:grpSpMkLst>
            <pc:docMk/>
            <pc:sldMk cId="0" sldId="274"/>
            <ac:grpSpMk id="160" creationId="{9611A534-015E-4201-ABA0-78D6D38955A7}"/>
          </ac:grpSpMkLst>
        </pc:grpChg>
        <pc:grpChg chg="del mod">
          <ac:chgData name="Matt Carlson" userId="0e792f37f00095d9" providerId="LiveId" clId="{A8935B61-DBA3-4C37-947A-54EAB79B3774}" dt="2019-08-21T08:07:22.912" v="272" actId="478"/>
          <ac:grpSpMkLst>
            <pc:docMk/>
            <pc:sldMk cId="0" sldId="274"/>
            <ac:grpSpMk id="165" creationId="{25146144-9949-4D9F-8A72-9B05037883D1}"/>
          </ac:grpSpMkLst>
        </pc:grpChg>
        <pc:grpChg chg="mod">
          <ac:chgData name="Matt Carlson" userId="0e792f37f00095d9" providerId="LiveId" clId="{A8935B61-DBA3-4C37-947A-54EAB79B3774}" dt="2019-08-21T06:51:39.235" v="232" actId="1076"/>
          <ac:grpSpMkLst>
            <pc:docMk/>
            <pc:sldMk cId="0" sldId="274"/>
            <ac:grpSpMk id="171" creationId="{176051A8-1624-4380-8DCC-DCE4FC159E43}"/>
          </ac:grpSpMkLst>
        </pc:grpChg>
        <pc:grpChg chg="mod">
          <ac:chgData name="Matt Carlson" userId="0e792f37f00095d9" providerId="LiveId" clId="{A8935B61-DBA3-4C37-947A-54EAB79B3774}" dt="2019-08-21T06:51:39.235" v="232" actId="1076"/>
          <ac:grpSpMkLst>
            <pc:docMk/>
            <pc:sldMk cId="0" sldId="274"/>
            <ac:grpSpMk id="175" creationId="{79E4790B-9D76-4406-A346-36758CC95AAA}"/>
          </ac:grpSpMkLst>
        </pc:grpChg>
        <pc:grpChg chg="mod ord">
          <ac:chgData name="Matt Carlson" userId="0e792f37f00095d9" providerId="LiveId" clId="{A8935B61-DBA3-4C37-947A-54EAB79B3774}" dt="2019-08-21T06:51:39.235" v="232" actId="1076"/>
          <ac:grpSpMkLst>
            <pc:docMk/>
            <pc:sldMk cId="0" sldId="274"/>
            <ac:grpSpMk id="178" creationId="{84FA9450-BAB7-4533-817B-E5C759EA8725}"/>
          </ac:grpSpMkLst>
        </pc:grpChg>
        <pc:grpChg chg="mod">
          <ac:chgData name="Matt Carlson" userId="0e792f37f00095d9" providerId="LiveId" clId="{A8935B61-DBA3-4C37-947A-54EAB79B3774}" dt="2019-08-21T06:51:53.208" v="233" actId="1076"/>
          <ac:grpSpMkLst>
            <pc:docMk/>
            <pc:sldMk cId="0" sldId="274"/>
            <ac:grpSpMk id="181" creationId="{E6B74595-3CBF-48D5-A7E6-0C78137A4D84}"/>
          </ac:grpSpMkLst>
        </pc:grpChg>
        <pc:grpChg chg="del mod">
          <ac:chgData name="Matt Carlson" userId="0e792f37f00095d9" providerId="LiveId" clId="{A8935B61-DBA3-4C37-947A-54EAB79B3774}" dt="2019-08-21T08:07:22.912" v="272" actId="478"/>
          <ac:grpSpMkLst>
            <pc:docMk/>
            <pc:sldMk cId="0" sldId="274"/>
            <ac:grpSpMk id="184" creationId="{359A6503-66E1-4262-B52C-1AA3783DEF63}"/>
          </ac:grpSpMkLst>
        </pc:grpChg>
        <pc:grpChg chg="mod">
          <ac:chgData name="Matt Carlson" userId="0e792f37f00095d9" providerId="LiveId" clId="{A8935B61-DBA3-4C37-947A-54EAB79B3774}" dt="2019-08-21T06:51:39.235" v="232" actId="1076"/>
          <ac:grpSpMkLst>
            <pc:docMk/>
            <pc:sldMk cId="0" sldId="274"/>
            <ac:grpSpMk id="189" creationId="{ED1E0927-4A50-4C5B-8215-3FF70B6CECF6}"/>
          </ac:grpSpMkLst>
        </pc:grpChg>
        <pc:grpChg chg="add mod">
          <ac:chgData name="Matt Carlson" userId="0e792f37f00095d9" providerId="LiveId" clId="{A8935B61-DBA3-4C37-947A-54EAB79B3774}" dt="2019-08-21T06:51:39.235" v="232" actId="1076"/>
          <ac:grpSpMkLst>
            <pc:docMk/>
            <pc:sldMk cId="0" sldId="274"/>
            <ac:grpSpMk id="196" creationId="{561D3537-D36C-41E4-A799-46E81C970C69}"/>
          </ac:grpSpMkLst>
        </pc:grpChg>
        <pc:grpChg chg="add mod">
          <ac:chgData name="Matt Carlson" userId="0e792f37f00095d9" providerId="LiveId" clId="{A8935B61-DBA3-4C37-947A-54EAB79B3774}" dt="2019-08-21T06:51:39.235" v="232" actId="1076"/>
          <ac:grpSpMkLst>
            <pc:docMk/>
            <pc:sldMk cId="0" sldId="274"/>
            <ac:grpSpMk id="206" creationId="{369202C0-7C45-4554-910B-972A9DE9A4C2}"/>
          </ac:grpSpMkLst>
        </pc:grpChg>
        <pc:grpChg chg="add mod">
          <ac:chgData name="Matt Carlson" userId="0e792f37f00095d9" providerId="LiveId" clId="{A8935B61-DBA3-4C37-947A-54EAB79B3774}" dt="2019-08-21T06:51:39.235" v="232" actId="1076"/>
          <ac:grpSpMkLst>
            <pc:docMk/>
            <pc:sldMk cId="0" sldId="274"/>
            <ac:grpSpMk id="214" creationId="{F0635B43-0E31-4603-9CBA-2262BBAABB4D}"/>
          </ac:grpSpMkLst>
        </pc:grpChg>
        <pc:grpChg chg="add mod">
          <ac:chgData name="Matt Carlson" userId="0e792f37f00095d9" providerId="LiveId" clId="{A8935B61-DBA3-4C37-947A-54EAB79B3774}" dt="2019-08-21T08:07:34.239" v="273" actId="1076"/>
          <ac:grpSpMkLst>
            <pc:docMk/>
            <pc:sldMk cId="0" sldId="274"/>
            <ac:grpSpMk id="228" creationId="{7FB9EA39-3940-4B2C-B8E9-11BD9DD4D142}"/>
          </ac:grpSpMkLst>
        </pc:grpChg>
        <pc:grpChg chg="add mod">
          <ac:chgData name="Matt Carlson" userId="0e792f37f00095d9" providerId="LiveId" clId="{A8935B61-DBA3-4C37-947A-54EAB79B3774}" dt="2019-08-21T06:51:39.235" v="232" actId="1076"/>
          <ac:grpSpMkLst>
            <pc:docMk/>
            <pc:sldMk cId="0" sldId="274"/>
            <ac:grpSpMk id="232" creationId="{03EBC04B-7548-4637-9F7F-24681CDA228E}"/>
          </ac:grpSpMkLst>
        </pc:grpChg>
        <pc:grpChg chg="add mod">
          <ac:chgData name="Matt Carlson" userId="0e792f37f00095d9" providerId="LiveId" clId="{A8935B61-DBA3-4C37-947A-54EAB79B3774}" dt="2019-08-21T06:42:22.624" v="174" actId="571"/>
          <ac:grpSpMkLst>
            <pc:docMk/>
            <pc:sldMk cId="0" sldId="274"/>
            <ac:grpSpMk id="236" creationId="{AE898D0E-F538-4E4C-B9BA-A57139ACA57B}"/>
          </ac:grpSpMkLst>
        </pc:grpChg>
        <pc:grpChg chg="add mod">
          <ac:chgData name="Matt Carlson" userId="0e792f37f00095d9" providerId="LiveId" clId="{A8935B61-DBA3-4C37-947A-54EAB79B3774}" dt="2019-08-21T06:42:22.624" v="174" actId="571"/>
          <ac:grpSpMkLst>
            <pc:docMk/>
            <pc:sldMk cId="0" sldId="274"/>
            <ac:grpSpMk id="240" creationId="{2BE9F964-684E-47ED-B98F-24A2FC7EB710}"/>
          </ac:grpSpMkLst>
        </pc:grpChg>
        <pc:grpChg chg="add mod ord">
          <ac:chgData name="Matt Carlson" userId="0e792f37f00095d9" providerId="LiveId" clId="{A8935B61-DBA3-4C37-947A-54EAB79B3774}" dt="2019-08-21T06:51:39.235" v="232" actId="1076"/>
          <ac:grpSpMkLst>
            <pc:docMk/>
            <pc:sldMk cId="0" sldId="274"/>
            <ac:grpSpMk id="243" creationId="{2ABBF6F3-5090-4541-BDF8-3EDB282DEC5A}"/>
          </ac:grpSpMkLst>
        </pc:grpChg>
        <pc:grpChg chg="add mod">
          <ac:chgData name="Matt Carlson" userId="0e792f37f00095d9" providerId="LiveId" clId="{A8935B61-DBA3-4C37-947A-54EAB79B3774}" dt="2019-08-21T06:51:39.235" v="232" actId="1076"/>
          <ac:grpSpMkLst>
            <pc:docMk/>
            <pc:sldMk cId="0" sldId="274"/>
            <ac:grpSpMk id="247" creationId="{7A02A939-08F4-4633-BFE4-D409D7FF8914}"/>
          </ac:grpSpMkLst>
        </pc:grpChg>
        <pc:grpChg chg="add mod">
          <ac:chgData name="Matt Carlson" userId="0e792f37f00095d9" providerId="LiveId" clId="{A8935B61-DBA3-4C37-947A-54EAB79B3774}" dt="2019-08-21T06:51:39.235" v="232" actId="1076"/>
          <ac:grpSpMkLst>
            <pc:docMk/>
            <pc:sldMk cId="0" sldId="274"/>
            <ac:grpSpMk id="250" creationId="{FE423E54-A6B1-4D9F-AAF8-6D7ABB91C347}"/>
          </ac:grpSpMkLst>
        </pc:grpChg>
        <pc:grpChg chg="add mod">
          <ac:chgData name="Matt Carlson" userId="0e792f37f00095d9" providerId="LiveId" clId="{A8935B61-DBA3-4C37-947A-54EAB79B3774}" dt="2019-08-21T07:57:47.088" v="253" actId="1076"/>
          <ac:grpSpMkLst>
            <pc:docMk/>
            <pc:sldMk cId="0" sldId="274"/>
            <ac:grpSpMk id="258" creationId="{63CE66A6-2C0E-4834-B347-DB843AB6B34E}"/>
          </ac:grpSpMkLst>
        </pc:grpChg>
        <pc:grpChg chg="add mod ord">
          <ac:chgData name="Matt Carlson" userId="0e792f37f00095d9" providerId="LiveId" clId="{A8935B61-DBA3-4C37-947A-54EAB79B3774}" dt="2019-08-21T06:51:39.235" v="232" actId="1076"/>
          <ac:grpSpMkLst>
            <pc:docMk/>
            <pc:sldMk cId="0" sldId="274"/>
            <ac:grpSpMk id="262" creationId="{4A8DDC12-C722-43C6-B1C9-CDCA467E2519}"/>
          </ac:grpSpMkLst>
        </pc:grpChg>
        <pc:grpChg chg="add mod ord">
          <ac:chgData name="Matt Carlson" userId="0e792f37f00095d9" providerId="LiveId" clId="{A8935B61-DBA3-4C37-947A-54EAB79B3774}" dt="2019-08-21T06:51:39.235" v="232" actId="1076"/>
          <ac:grpSpMkLst>
            <pc:docMk/>
            <pc:sldMk cId="0" sldId="274"/>
            <ac:grpSpMk id="266" creationId="{C67F3863-9E47-40BB-8ECA-0275CDCBCCF4}"/>
          </ac:grpSpMkLst>
        </pc:grpChg>
        <pc:grpChg chg="add mod">
          <ac:chgData name="Matt Carlson" userId="0e792f37f00095d9" providerId="LiveId" clId="{A8935B61-DBA3-4C37-947A-54EAB79B3774}" dt="2019-08-21T06:51:39.235" v="232" actId="1076"/>
          <ac:grpSpMkLst>
            <pc:docMk/>
            <pc:sldMk cId="0" sldId="274"/>
            <ac:grpSpMk id="270" creationId="{092452CA-ABDC-49CA-A1EF-2FAF68EAE50E}"/>
          </ac:grpSpMkLst>
        </pc:grpChg>
        <pc:grpChg chg="add mod">
          <ac:chgData name="Matt Carlson" userId="0e792f37f00095d9" providerId="LiveId" clId="{A8935B61-DBA3-4C37-947A-54EAB79B3774}" dt="2019-08-21T06:52:08.470" v="236" actId="1076"/>
          <ac:grpSpMkLst>
            <pc:docMk/>
            <pc:sldMk cId="0" sldId="274"/>
            <ac:grpSpMk id="274" creationId="{B744C16B-4640-4924-9E1A-5E1EF7603DCC}"/>
          </ac:grpSpMkLst>
        </pc:grpChg>
        <pc:grpChg chg="add del mod">
          <ac:chgData name="Matt Carlson" userId="0e792f37f00095d9" providerId="LiveId" clId="{A8935B61-DBA3-4C37-947A-54EAB79B3774}" dt="2019-08-21T08:10:33.363" v="377" actId="478"/>
          <ac:grpSpMkLst>
            <pc:docMk/>
            <pc:sldMk cId="0" sldId="274"/>
            <ac:grpSpMk id="277" creationId="{AED89EDF-734A-4A63-83BB-A455A2D3BA46}"/>
          </ac:grpSpMkLst>
        </pc:grpChg>
        <pc:grpChg chg="add mod">
          <ac:chgData name="Matt Carlson" userId="0e792f37f00095d9" providerId="LiveId" clId="{A8935B61-DBA3-4C37-947A-54EAB79B3774}" dt="2019-08-21T07:57:45.035" v="252" actId="1076"/>
          <ac:grpSpMkLst>
            <pc:docMk/>
            <pc:sldMk cId="0" sldId="274"/>
            <ac:grpSpMk id="281" creationId="{F32BEBBC-ADC9-4EA5-A684-4C63B74892E8}"/>
          </ac:grpSpMkLst>
        </pc:grpChg>
        <pc:grpChg chg="add mod">
          <ac:chgData name="Matt Carlson" userId="0e792f37f00095d9" providerId="LiveId" clId="{A8935B61-DBA3-4C37-947A-54EAB79B3774}" dt="2019-08-21T08:10:15.814" v="376" actId="1076"/>
          <ac:grpSpMkLst>
            <pc:docMk/>
            <pc:sldMk cId="0" sldId="274"/>
            <ac:grpSpMk id="286" creationId="{12034D66-3A0D-418F-8907-25ADA63C7AE3}"/>
          </ac:grpSpMkLst>
        </pc:grpChg>
        <pc:grpChg chg="add del mod">
          <ac:chgData name="Matt Carlson" userId="0e792f37f00095d9" providerId="LiveId" clId="{A8935B61-DBA3-4C37-947A-54EAB79B3774}" dt="2019-08-24T04:31:43.554" v="388" actId="478"/>
          <ac:grpSpMkLst>
            <pc:docMk/>
            <pc:sldMk cId="0" sldId="274"/>
            <ac:grpSpMk id="293" creationId="{D6B39AA9-BB08-4213-B5C9-42A51C98E6AB}"/>
          </ac:grpSpMkLst>
        </pc:grpChg>
        <pc:graphicFrameChg chg="mod modGraphic">
          <ac:chgData name="Matt Carlson" userId="0e792f37f00095d9" providerId="LiveId" clId="{A8935B61-DBA3-4C37-947A-54EAB79B3774}" dt="2019-08-25T04:55:51.544" v="41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">
          <ac:chgData name="Matt Carlson" userId="0e792f37f00095d9" providerId="LiveId" clId="{A8935B61-DBA3-4C37-947A-54EAB79B3774}" dt="2019-08-25T05:06:18.947" v="419"/>
          <ac:picMkLst>
            <pc:docMk/>
            <pc:sldMk cId="0" sldId="274"/>
            <ac:picMk id="124" creationId="{955F407C-67A9-4621-A0FC-FA41747916D3}"/>
          </ac:picMkLst>
        </pc:picChg>
        <pc:picChg chg="add">
          <ac:chgData name="Matt Carlson" userId="0e792f37f00095d9" providerId="LiveId" clId="{A8935B61-DBA3-4C37-947A-54EAB79B3774}" dt="2019-08-25T05:06:18.947" v="419"/>
          <ac:picMkLst>
            <pc:docMk/>
            <pc:sldMk cId="0" sldId="274"/>
            <ac:picMk id="125" creationId="{19BCFF75-FF78-4FCA-9337-D284A60A957F}"/>
          </ac:picMkLst>
        </pc:picChg>
        <pc:picChg chg="del mod">
          <ac:chgData name="Matt Carlson" userId="0e792f37f00095d9" providerId="LiveId" clId="{A8935B61-DBA3-4C37-947A-54EAB79B3774}" dt="2019-08-25T05:06:18.609" v="418" actId="478"/>
          <ac:picMkLst>
            <pc:docMk/>
            <pc:sldMk cId="0" sldId="274"/>
            <ac:picMk id="3113" creationId="{00000000-0000-0000-0000-000000000000}"/>
          </ac:picMkLst>
        </pc:picChg>
        <pc:picChg chg="del mod">
          <ac:chgData name="Matt Carlson" userId="0e792f37f00095d9" providerId="LiveId" clId="{A8935B61-DBA3-4C37-947A-54EAB79B3774}" dt="2019-08-25T05:06:18.609" v="418" actId="478"/>
          <ac:picMkLst>
            <pc:docMk/>
            <pc:sldMk cId="0" sldId="274"/>
            <ac:picMk id="3114" creationId="{00000000-0000-0000-0000-000000000000}"/>
          </ac:picMkLst>
        </pc:picChg>
        <pc:cxnChg chg="del mod">
          <ac:chgData name="Matt Carlson" userId="0e792f37f00095d9" providerId="LiveId" clId="{A8935B61-DBA3-4C37-947A-54EAB79B3774}" dt="2019-08-21T08:07:22.912" v="272" actId="478"/>
          <ac:cxnSpMkLst>
            <pc:docMk/>
            <pc:sldMk cId="0" sldId="274"/>
            <ac:cxnSpMk id="93" creationId="{4CA13B8B-FBEE-4DA3-A2C2-BFEE77F343D1}"/>
          </ac:cxnSpMkLst>
        </pc:cxnChg>
        <pc:cxnChg chg="mod">
          <ac:chgData name="Matt Carlson" userId="0e792f37f00095d9" providerId="LiveId" clId="{A8935B61-DBA3-4C37-947A-54EAB79B3774}" dt="2019-08-21T06:51:39.235" v="232" actId="1076"/>
          <ac:cxnSpMkLst>
            <pc:docMk/>
            <pc:sldMk cId="0" sldId="274"/>
            <ac:cxnSpMk id="98" creationId="{B022AECC-6754-452B-9826-962B405325A6}"/>
          </ac:cxnSpMkLst>
        </pc:cxnChg>
        <pc:cxnChg chg="mod">
          <ac:chgData name="Matt Carlson" userId="0e792f37f00095d9" providerId="LiveId" clId="{A8935B61-DBA3-4C37-947A-54EAB79B3774}" dt="2019-08-21T07:20:05.720" v="247" actId="14100"/>
          <ac:cxnSpMkLst>
            <pc:docMk/>
            <pc:sldMk cId="0" sldId="274"/>
            <ac:cxnSpMk id="135" creationId="{B731693E-57F4-475D-804A-020F165BEB8A}"/>
          </ac:cxnSpMkLst>
        </pc:cxnChg>
        <pc:cxnChg chg="del mod">
          <ac:chgData name="Matt Carlson" userId="0e792f37f00095d9" providerId="LiveId" clId="{A8935B61-DBA3-4C37-947A-54EAB79B3774}" dt="2019-08-21T08:07:22.912" v="272" actId="478"/>
          <ac:cxnSpMkLst>
            <pc:docMk/>
            <pc:sldMk cId="0" sldId="274"/>
            <ac:cxnSpMk id="154" creationId="{9EECBF10-222B-4ADA-BA36-7E6717419433}"/>
          </ac:cxnSpMkLst>
        </pc:cxnChg>
        <pc:cxnChg chg="del mod">
          <ac:chgData name="Matt Carlson" userId="0e792f37f00095d9" providerId="LiveId" clId="{A8935B61-DBA3-4C37-947A-54EAB79B3774}" dt="2019-08-21T08:07:22.912" v="272" actId="478"/>
          <ac:cxnSpMkLst>
            <pc:docMk/>
            <pc:sldMk cId="0" sldId="274"/>
            <ac:cxnSpMk id="159" creationId="{51ED4D8B-6D94-4D6C-A96D-88913AF4C883}"/>
          </ac:cxnSpMkLst>
        </pc:cxnChg>
        <pc:cxnChg chg="mod">
          <ac:chgData name="Matt Carlson" userId="0e792f37f00095d9" providerId="LiveId" clId="{A8935B61-DBA3-4C37-947A-54EAB79B3774}" dt="2019-08-21T07:19:50.971" v="245" actId="1076"/>
          <ac:cxnSpMkLst>
            <pc:docMk/>
            <pc:sldMk cId="0" sldId="274"/>
            <ac:cxnSpMk id="169" creationId="{04D30676-D9A3-41EB-AE2C-3D16CA412107}"/>
          </ac:cxnSpMkLst>
        </pc:cxnChg>
        <pc:cxnChg chg="del mod">
          <ac:chgData name="Matt Carlson" userId="0e792f37f00095d9" providerId="LiveId" clId="{A8935B61-DBA3-4C37-947A-54EAB79B3774}" dt="2019-08-21T08:07:22.912" v="272" actId="478"/>
          <ac:cxnSpMkLst>
            <pc:docMk/>
            <pc:sldMk cId="0" sldId="274"/>
            <ac:cxnSpMk id="170" creationId="{E7DB753B-40A9-4C8C-9304-C858FB1A8325}"/>
          </ac:cxnSpMkLst>
        </pc:cxnChg>
        <pc:cxnChg chg="del mod">
          <ac:chgData name="Matt Carlson" userId="0e792f37f00095d9" providerId="LiveId" clId="{A8935B61-DBA3-4C37-947A-54EAB79B3774}" dt="2019-08-21T08:07:22.912" v="272" actId="478"/>
          <ac:cxnSpMkLst>
            <pc:docMk/>
            <pc:sldMk cId="0" sldId="274"/>
            <ac:cxnSpMk id="188" creationId="{8C0264D6-1235-4CE6-9B44-00C2431614F8}"/>
          </ac:cxnSpMkLst>
        </pc:cxnChg>
        <pc:cxnChg chg="add del mod">
          <ac:chgData name="Matt Carlson" userId="0e792f37f00095d9" providerId="LiveId" clId="{A8935B61-DBA3-4C37-947A-54EAB79B3774}" dt="2019-08-21T08:07:22.912" v="272" actId="478"/>
          <ac:cxnSpMkLst>
            <pc:docMk/>
            <pc:sldMk cId="0" sldId="274"/>
            <ac:cxnSpMk id="192" creationId="{90354D48-D879-4534-A0B0-AAB8C57BC05E}"/>
          </ac:cxnSpMkLst>
        </pc:cxnChg>
        <pc:cxnChg chg="add mod">
          <ac:chgData name="Matt Carlson" userId="0e792f37f00095d9" providerId="LiveId" clId="{A8935B61-DBA3-4C37-947A-54EAB79B3774}" dt="2019-08-21T06:51:39.235" v="232" actId="1076"/>
          <ac:cxnSpMkLst>
            <pc:docMk/>
            <pc:sldMk cId="0" sldId="274"/>
            <ac:cxnSpMk id="222" creationId="{68A09821-207A-498A-855D-35DDAE5EA1DA}"/>
          </ac:cxnSpMkLst>
        </pc:cxnChg>
        <pc:cxnChg chg="add mod">
          <ac:chgData name="Matt Carlson" userId="0e792f37f00095d9" providerId="LiveId" clId="{A8935B61-DBA3-4C37-947A-54EAB79B3774}" dt="2019-08-21T07:20:09.020" v="248" actId="14100"/>
          <ac:cxnSpMkLst>
            <pc:docMk/>
            <pc:sldMk cId="0" sldId="274"/>
            <ac:cxnSpMk id="223" creationId="{EDF4BE4E-ABE8-42F8-B927-54195145DC44}"/>
          </ac:cxnSpMkLst>
        </pc:cxnChg>
        <pc:cxnChg chg="add mod">
          <ac:chgData name="Matt Carlson" userId="0e792f37f00095d9" providerId="LiveId" clId="{A8935B61-DBA3-4C37-947A-54EAB79B3774}" dt="2019-08-21T06:51:39.235" v="232" actId="1076"/>
          <ac:cxnSpMkLst>
            <pc:docMk/>
            <pc:sldMk cId="0" sldId="274"/>
            <ac:cxnSpMk id="254" creationId="{79188DC2-2DA4-4955-92E2-28EB55EB7BAF}"/>
          </ac:cxnSpMkLst>
        </pc:cxnChg>
        <pc:cxnChg chg="add mod">
          <ac:chgData name="Matt Carlson" userId="0e792f37f00095d9" providerId="LiveId" clId="{A8935B61-DBA3-4C37-947A-54EAB79B3774}" dt="2019-08-21T06:51:39.235" v="232" actId="1076"/>
          <ac:cxnSpMkLst>
            <pc:docMk/>
            <pc:sldMk cId="0" sldId="274"/>
            <ac:cxnSpMk id="255" creationId="{6BA4131F-0ABB-4EC1-8BF1-6B21EA4AEF0F}"/>
          </ac:cxnSpMkLst>
        </pc:cxnChg>
        <pc:cxnChg chg="add mod">
          <ac:chgData name="Matt Carlson" userId="0e792f37f00095d9" providerId="LiveId" clId="{A8935B61-DBA3-4C37-947A-54EAB79B3774}" dt="2019-08-21T08:11:14.555" v="386" actId="14100"/>
          <ac:cxnSpMkLst>
            <pc:docMk/>
            <pc:sldMk cId="0" sldId="274"/>
            <ac:cxnSpMk id="256" creationId="{B6FC5213-27B5-4435-909B-837F90DBA377}"/>
          </ac:cxnSpMkLst>
        </pc:cxnChg>
      </pc:sldChg>
      <pc:sldChg chg="add del">
        <pc:chgData name="Matt Carlson" userId="0e792f37f00095d9" providerId="LiveId" clId="{A8935B61-DBA3-4C37-947A-54EAB79B3774}" dt="2019-08-21T08:11:06.018" v="383" actId="2696"/>
        <pc:sldMkLst>
          <pc:docMk/>
          <pc:sldMk cId="0" sldId="275"/>
        </pc:sldMkLst>
      </pc:sldChg>
      <pc:sldChg chg="add del">
        <pc:chgData name="Matt Carlson" userId="0e792f37f00095d9" providerId="LiveId" clId="{A8935B61-DBA3-4C37-947A-54EAB79B3774}" dt="2019-08-21T08:11:06.143" v="385" actId="2696"/>
        <pc:sldMkLst>
          <pc:docMk/>
          <pc:sldMk cId="0" sldId="276"/>
        </pc:sldMkLst>
      </pc:sldChg>
      <pc:sldChg chg="add del">
        <pc:chgData name="Matt Carlson" userId="0e792f37f00095d9" providerId="LiveId" clId="{A8935B61-DBA3-4C37-947A-54EAB79B3774}" dt="2019-08-21T08:11:06.085" v="384" actId="2696"/>
        <pc:sldMkLst>
          <pc:docMk/>
          <pc:sldMk cId="0" sldId="279"/>
        </pc:sldMkLst>
      </pc:sldChg>
      <pc:sldChg chg="add del">
        <pc:chgData name="Matt Carlson" userId="0e792f37f00095d9" providerId="LiveId" clId="{A8935B61-DBA3-4C37-947A-54EAB79B3774}" dt="2019-08-21T08:11:03.426" v="382" actId="2696"/>
        <pc:sldMkLst>
          <pc:docMk/>
          <pc:sldMk cId="0" sldId="280"/>
        </pc:sldMkLst>
      </pc:sldChg>
      <pc:sldChg chg="del">
        <pc:chgData name="Matt Carlson" userId="0e792f37f00095d9" providerId="LiveId" clId="{A8935B61-DBA3-4C37-947A-54EAB79B3774}" dt="2019-08-21T08:07:11.936" v="263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 288">
            <a:extLst>
              <a:ext uri="{FF2B5EF4-FFF2-40B4-BE49-F238E27FC236}">
                <a16:creationId xmlns:a16="http://schemas.microsoft.com/office/drawing/2014/main" id="{C67F3863-9E47-40BB-8ECA-0275CDCBCCF4}"/>
              </a:ext>
            </a:extLst>
          </p:cNvPr>
          <p:cNvGrpSpPr>
            <a:grpSpLocks/>
          </p:cNvGrpSpPr>
          <p:nvPr/>
        </p:nvGrpSpPr>
        <p:grpSpPr bwMode="auto">
          <a:xfrm>
            <a:off x="3938115" y="3590438"/>
            <a:ext cx="222250" cy="858838"/>
            <a:chOff x="384" y="816"/>
            <a:chExt cx="140" cy="541"/>
          </a:xfrm>
        </p:grpSpPr>
        <p:sp>
          <p:nvSpPr>
            <p:cNvPr id="267" name="Line 289">
              <a:extLst>
                <a:ext uri="{FF2B5EF4-FFF2-40B4-BE49-F238E27FC236}">
                  <a16:creationId xmlns:a16="http://schemas.microsoft.com/office/drawing/2014/main" id="{9ED66E69-EEAC-4516-BD27-86899AD30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290">
              <a:extLst>
                <a:ext uri="{FF2B5EF4-FFF2-40B4-BE49-F238E27FC236}">
                  <a16:creationId xmlns:a16="http://schemas.microsoft.com/office/drawing/2014/main" id="{47780758-7266-4C28-A86E-E94D81035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Freeform 291">
              <a:extLst>
                <a:ext uri="{FF2B5EF4-FFF2-40B4-BE49-F238E27FC236}">
                  <a16:creationId xmlns:a16="http://schemas.microsoft.com/office/drawing/2014/main" id="{CBFA2047-F516-47A4-A40D-F6847494EA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2" name="Group 292">
            <a:extLst>
              <a:ext uri="{FF2B5EF4-FFF2-40B4-BE49-F238E27FC236}">
                <a16:creationId xmlns:a16="http://schemas.microsoft.com/office/drawing/2014/main" id="{4A8DDC12-C722-43C6-B1C9-CDCA467E251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23903" y="3711868"/>
            <a:ext cx="222250" cy="858838"/>
            <a:chOff x="384" y="816"/>
            <a:chExt cx="140" cy="541"/>
          </a:xfrm>
        </p:grpSpPr>
        <p:sp>
          <p:nvSpPr>
            <p:cNvPr id="263" name="Line 293">
              <a:extLst>
                <a:ext uri="{FF2B5EF4-FFF2-40B4-BE49-F238E27FC236}">
                  <a16:creationId xmlns:a16="http://schemas.microsoft.com/office/drawing/2014/main" id="{E81BAA69-E8F0-4D73-8CA1-AF13A71B8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294">
              <a:extLst>
                <a:ext uri="{FF2B5EF4-FFF2-40B4-BE49-F238E27FC236}">
                  <a16:creationId xmlns:a16="http://schemas.microsoft.com/office/drawing/2014/main" id="{4A482D95-F93C-4BF9-9A34-C0868960FC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Freeform 295">
              <a:extLst>
                <a:ext uri="{FF2B5EF4-FFF2-40B4-BE49-F238E27FC236}">
                  <a16:creationId xmlns:a16="http://schemas.microsoft.com/office/drawing/2014/main" id="{C6CF5EF8-9FAE-487A-8C2D-360836D896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3" name="Group 29">
            <a:extLst>
              <a:ext uri="{FF2B5EF4-FFF2-40B4-BE49-F238E27FC236}">
                <a16:creationId xmlns:a16="http://schemas.microsoft.com/office/drawing/2014/main" id="{2ABBF6F3-5090-4541-BDF8-3EDB282DEC5A}"/>
              </a:ext>
            </a:extLst>
          </p:cNvPr>
          <p:cNvGrpSpPr>
            <a:grpSpLocks/>
          </p:cNvGrpSpPr>
          <p:nvPr/>
        </p:nvGrpSpPr>
        <p:grpSpPr bwMode="auto">
          <a:xfrm>
            <a:off x="1143763" y="3685788"/>
            <a:ext cx="287338" cy="790575"/>
            <a:chOff x="528" y="240"/>
            <a:chExt cx="181" cy="498"/>
          </a:xfrm>
        </p:grpSpPr>
        <p:sp>
          <p:nvSpPr>
            <p:cNvPr id="244" name="Line 30">
              <a:extLst>
                <a:ext uri="{FF2B5EF4-FFF2-40B4-BE49-F238E27FC236}">
                  <a16:creationId xmlns:a16="http://schemas.microsoft.com/office/drawing/2014/main" id="{3CD0968B-01C5-4B55-A642-C2C64C147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31">
              <a:extLst>
                <a:ext uri="{FF2B5EF4-FFF2-40B4-BE49-F238E27FC236}">
                  <a16:creationId xmlns:a16="http://schemas.microsoft.com/office/drawing/2014/main" id="{62B90F7D-3FBF-4EB4-9C2B-5BDE02181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32">
              <a:extLst>
                <a:ext uri="{FF2B5EF4-FFF2-40B4-BE49-F238E27FC236}">
                  <a16:creationId xmlns:a16="http://schemas.microsoft.com/office/drawing/2014/main" id="{7E0169D7-FD93-4863-A220-8A92711BA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 13">
            <a:extLst>
              <a:ext uri="{FF2B5EF4-FFF2-40B4-BE49-F238E27FC236}">
                <a16:creationId xmlns:a16="http://schemas.microsoft.com/office/drawing/2014/main" id="{84FA9450-BAB7-4533-817B-E5C759EA8725}"/>
              </a:ext>
            </a:extLst>
          </p:cNvPr>
          <p:cNvGrpSpPr>
            <a:grpSpLocks/>
          </p:cNvGrpSpPr>
          <p:nvPr/>
        </p:nvGrpSpPr>
        <p:grpSpPr bwMode="auto">
          <a:xfrm>
            <a:off x="3220334" y="4661183"/>
            <a:ext cx="393700" cy="1271588"/>
            <a:chOff x="2496" y="4380"/>
            <a:chExt cx="236" cy="690"/>
          </a:xfrm>
        </p:grpSpPr>
        <p:sp>
          <p:nvSpPr>
            <p:cNvPr id="179" name="AutoShape 14">
              <a:extLst>
                <a:ext uri="{FF2B5EF4-FFF2-40B4-BE49-F238E27FC236}">
                  <a16:creationId xmlns:a16="http://schemas.microsoft.com/office/drawing/2014/main" id="{CBA8521C-2F78-45B1-ADEA-7AC7ADF2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0" name="AutoShape 15">
              <a:extLst>
                <a:ext uri="{FF2B5EF4-FFF2-40B4-BE49-F238E27FC236}">
                  <a16:creationId xmlns:a16="http://schemas.microsoft.com/office/drawing/2014/main" id="{CF2EC335-C5DC-4B82-8556-A0637A470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51" name="Freeform 55">
            <a:extLst>
              <a:ext uri="{FF2B5EF4-FFF2-40B4-BE49-F238E27FC236}">
                <a16:creationId xmlns:a16="http://schemas.microsoft.com/office/drawing/2014/main" id="{CCCB2A0D-3183-49B0-A049-CEFD6AEA49F9}"/>
              </a:ext>
            </a:extLst>
          </p:cNvPr>
          <p:cNvSpPr>
            <a:spLocks/>
          </p:cNvSpPr>
          <p:nvPr/>
        </p:nvSpPr>
        <p:spPr bwMode="auto">
          <a:xfrm flipH="1">
            <a:off x="2288430" y="4749959"/>
            <a:ext cx="536959" cy="359676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  <a:gd name="connsiteX0" fmla="*/ 0 w 32906"/>
              <a:gd name="connsiteY0" fmla="*/ 7699 h 18672"/>
              <a:gd name="connsiteX1" fmla="*/ 30865 w 32906"/>
              <a:gd name="connsiteY1" fmla="*/ 18672 h 18672"/>
              <a:gd name="connsiteX2" fmla="*/ 32906 w 32906"/>
              <a:gd name="connsiteY2" fmla="*/ 4958 h 18672"/>
              <a:gd name="connsiteX3" fmla="*/ 964 w 32906"/>
              <a:gd name="connsiteY3" fmla="*/ 0 h 18672"/>
              <a:gd name="connsiteX4" fmla="*/ 0 w 32906"/>
              <a:gd name="connsiteY4" fmla="*/ 7699 h 18672"/>
              <a:gd name="connsiteX0" fmla="*/ 241 w 33147"/>
              <a:gd name="connsiteY0" fmla="*/ 7699 h 18672"/>
              <a:gd name="connsiteX1" fmla="*/ 31106 w 33147"/>
              <a:gd name="connsiteY1" fmla="*/ 18672 h 18672"/>
              <a:gd name="connsiteX2" fmla="*/ 33147 w 33147"/>
              <a:gd name="connsiteY2" fmla="*/ 4958 h 18672"/>
              <a:gd name="connsiteX3" fmla="*/ 0 w 33147"/>
              <a:gd name="connsiteY3" fmla="*/ 0 h 18672"/>
              <a:gd name="connsiteX4" fmla="*/ 241 w 33147"/>
              <a:gd name="connsiteY4" fmla="*/ 7699 h 18672"/>
              <a:gd name="connsiteX0" fmla="*/ 241 w 33147"/>
              <a:gd name="connsiteY0" fmla="*/ 7699 h 23429"/>
              <a:gd name="connsiteX1" fmla="*/ 20263 w 33147"/>
              <a:gd name="connsiteY1" fmla="*/ 23429 h 23429"/>
              <a:gd name="connsiteX2" fmla="*/ 33147 w 33147"/>
              <a:gd name="connsiteY2" fmla="*/ 4958 h 23429"/>
              <a:gd name="connsiteX3" fmla="*/ 0 w 33147"/>
              <a:gd name="connsiteY3" fmla="*/ 0 h 23429"/>
              <a:gd name="connsiteX4" fmla="*/ 241 w 33147"/>
              <a:gd name="connsiteY4" fmla="*/ 7699 h 23429"/>
              <a:gd name="connsiteX0" fmla="*/ 241 w 20263"/>
              <a:gd name="connsiteY0" fmla="*/ 7699 h 23429"/>
              <a:gd name="connsiteX1" fmla="*/ 20263 w 20263"/>
              <a:gd name="connsiteY1" fmla="*/ 23429 h 23429"/>
              <a:gd name="connsiteX2" fmla="*/ 19171 w 20263"/>
              <a:gd name="connsiteY2" fmla="*/ 12114 h 23429"/>
              <a:gd name="connsiteX3" fmla="*/ 0 w 20263"/>
              <a:gd name="connsiteY3" fmla="*/ 0 h 23429"/>
              <a:gd name="connsiteX4" fmla="*/ 241 w 20263"/>
              <a:gd name="connsiteY4" fmla="*/ 7699 h 23429"/>
              <a:gd name="connsiteX0" fmla="*/ 241 w 20376"/>
              <a:gd name="connsiteY0" fmla="*/ 7699 h 23429"/>
              <a:gd name="connsiteX1" fmla="*/ 20263 w 20376"/>
              <a:gd name="connsiteY1" fmla="*/ 23429 h 23429"/>
              <a:gd name="connsiteX2" fmla="*/ 20376 w 20376"/>
              <a:gd name="connsiteY2" fmla="*/ 12197 h 23429"/>
              <a:gd name="connsiteX3" fmla="*/ 0 w 20376"/>
              <a:gd name="connsiteY3" fmla="*/ 0 h 23429"/>
              <a:gd name="connsiteX4" fmla="*/ 241 w 20376"/>
              <a:gd name="connsiteY4" fmla="*/ 7699 h 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6" h="23429">
                <a:moveTo>
                  <a:pt x="241" y="7699"/>
                </a:moveTo>
                <a:lnTo>
                  <a:pt x="20263" y="23429"/>
                </a:lnTo>
                <a:cubicBezTo>
                  <a:pt x="20301" y="19685"/>
                  <a:pt x="20338" y="15941"/>
                  <a:pt x="20376" y="12197"/>
                </a:cubicBezTo>
                <a:lnTo>
                  <a:pt x="0" y="0"/>
                </a:lnTo>
                <a:cubicBezTo>
                  <a:pt x="80" y="2566"/>
                  <a:pt x="161" y="5133"/>
                  <a:pt x="241" y="7699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91623"/>
              </p:ext>
            </p:extLst>
          </p:nvPr>
        </p:nvGraphicFramePr>
        <p:xfrm>
          <a:off x="177800" y="165100"/>
          <a:ext cx="6997700" cy="30952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2019 Series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Series Opener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palms touching ears, facing squarely uprange.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marks, facing squarely downrange. Gun loaded, stock touching belt, muzzle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pointed squarely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29 rounds, 145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022AECC-6754-452B-9826-962B405325A6}"/>
              </a:ext>
            </a:extLst>
          </p:cNvPr>
          <p:cNvCxnSpPr>
            <a:cxnSpLocks/>
          </p:cNvCxnSpPr>
          <p:nvPr/>
        </p:nvCxnSpPr>
        <p:spPr>
          <a:xfrm flipV="1">
            <a:off x="3561404" y="6905238"/>
            <a:ext cx="228380" cy="13460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0">
            <a:extLst>
              <a:ext uri="{FF2B5EF4-FFF2-40B4-BE49-F238E27FC236}">
                <a16:creationId xmlns:a16="http://schemas.microsoft.com/office/drawing/2014/main" id="{7FC3AE37-2EA0-4685-B2E8-909CCE367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403" y="6771128"/>
            <a:ext cx="2029140" cy="1454371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0" name="Rectangle 23">
            <a:extLst>
              <a:ext uri="{FF2B5EF4-FFF2-40B4-BE49-F238E27FC236}">
                <a16:creationId xmlns:a16="http://schemas.microsoft.com/office/drawing/2014/main" id="{87944975-712A-4246-85B4-7D3D5AB1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685" y="6144925"/>
            <a:ext cx="65561" cy="588963"/>
          </a:xfrm>
          <a:custGeom>
            <a:avLst/>
            <a:gdLst>
              <a:gd name="connsiteX0" fmla="*/ 0 w 249711"/>
              <a:gd name="connsiteY0" fmla="*/ 0 h 493713"/>
              <a:gd name="connsiteX1" fmla="*/ 249711 w 249711"/>
              <a:gd name="connsiteY1" fmla="*/ 0 h 493713"/>
              <a:gd name="connsiteX2" fmla="*/ 249711 w 249711"/>
              <a:gd name="connsiteY2" fmla="*/ 493713 h 493713"/>
              <a:gd name="connsiteX3" fmla="*/ 0 w 249711"/>
              <a:gd name="connsiteY3" fmla="*/ 493713 h 493713"/>
              <a:gd name="connsiteX4" fmla="*/ 0 w 249711"/>
              <a:gd name="connsiteY4" fmla="*/ 0 h 493713"/>
              <a:gd name="connsiteX0" fmla="*/ 0 w 249711"/>
              <a:gd name="connsiteY0" fmla="*/ 0 h 588963"/>
              <a:gd name="connsiteX1" fmla="*/ 249711 w 249711"/>
              <a:gd name="connsiteY1" fmla="*/ 0 h 588963"/>
              <a:gd name="connsiteX2" fmla="*/ 249711 w 249711"/>
              <a:gd name="connsiteY2" fmla="*/ 493713 h 588963"/>
              <a:gd name="connsiteX3" fmla="*/ 111125 w 249711"/>
              <a:gd name="connsiteY3" fmla="*/ 588963 h 588963"/>
              <a:gd name="connsiteX4" fmla="*/ 0 w 249711"/>
              <a:gd name="connsiteY4" fmla="*/ 0 h 588963"/>
              <a:gd name="connsiteX0" fmla="*/ 0 w 249711"/>
              <a:gd name="connsiteY0" fmla="*/ 0 h 588963"/>
              <a:gd name="connsiteX1" fmla="*/ 249711 w 249711"/>
              <a:gd name="connsiteY1" fmla="*/ 0 h 588963"/>
              <a:gd name="connsiteX2" fmla="*/ 170336 w 249711"/>
              <a:gd name="connsiteY2" fmla="*/ 360363 h 588963"/>
              <a:gd name="connsiteX3" fmla="*/ 111125 w 249711"/>
              <a:gd name="connsiteY3" fmla="*/ 588963 h 588963"/>
              <a:gd name="connsiteX4" fmla="*/ 0 w 249711"/>
              <a:gd name="connsiteY4" fmla="*/ 0 h 588963"/>
              <a:gd name="connsiteX0" fmla="*/ 0 w 176686"/>
              <a:gd name="connsiteY0" fmla="*/ 0 h 588963"/>
              <a:gd name="connsiteX1" fmla="*/ 176686 w 176686"/>
              <a:gd name="connsiteY1" fmla="*/ 0 h 588963"/>
              <a:gd name="connsiteX2" fmla="*/ 170336 w 176686"/>
              <a:gd name="connsiteY2" fmla="*/ 360363 h 588963"/>
              <a:gd name="connsiteX3" fmla="*/ 111125 w 176686"/>
              <a:gd name="connsiteY3" fmla="*/ 588963 h 588963"/>
              <a:gd name="connsiteX4" fmla="*/ 0 w 176686"/>
              <a:gd name="connsiteY4" fmla="*/ 0 h 588963"/>
              <a:gd name="connsiteX0" fmla="*/ 3175 w 65561"/>
              <a:gd name="connsiteY0" fmla="*/ 146050 h 588963"/>
              <a:gd name="connsiteX1" fmla="*/ 65561 w 65561"/>
              <a:gd name="connsiteY1" fmla="*/ 0 h 588963"/>
              <a:gd name="connsiteX2" fmla="*/ 59211 w 65561"/>
              <a:gd name="connsiteY2" fmla="*/ 360363 h 588963"/>
              <a:gd name="connsiteX3" fmla="*/ 0 w 65561"/>
              <a:gd name="connsiteY3" fmla="*/ 588963 h 588963"/>
              <a:gd name="connsiteX4" fmla="*/ 3175 w 65561"/>
              <a:gd name="connsiteY4" fmla="*/ 146050 h 58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1" h="588963">
                <a:moveTo>
                  <a:pt x="3175" y="146050"/>
                </a:moveTo>
                <a:lnTo>
                  <a:pt x="65561" y="0"/>
                </a:lnTo>
                <a:lnTo>
                  <a:pt x="59211" y="360363"/>
                </a:lnTo>
                <a:lnTo>
                  <a:pt x="0" y="588963"/>
                </a:lnTo>
                <a:cubicBezTo>
                  <a:pt x="1058" y="441325"/>
                  <a:pt x="2117" y="293688"/>
                  <a:pt x="3175" y="146050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731693E-57F4-475D-804A-020F165BEB8A}"/>
              </a:ext>
            </a:extLst>
          </p:cNvPr>
          <p:cNvCxnSpPr>
            <a:cxnSpLocks/>
          </p:cNvCxnSpPr>
          <p:nvPr/>
        </p:nvCxnSpPr>
        <p:spPr>
          <a:xfrm>
            <a:off x="3813580" y="6901073"/>
            <a:ext cx="1441993" cy="37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4D30676-D9A3-41EB-AE2C-3D16CA412107}"/>
              </a:ext>
            </a:extLst>
          </p:cNvPr>
          <p:cNvCxnSpPr>
            <a:cxnSpLocks/>
          </p:cNvCxnSpPr>
          <p:nvPr/>
        </p:nvCxnSpPr>
        <p:spPr>
          <a:xfrm flipH="1">
            <a:off x="5255573" y="5955309"/>
            <a:ext cx="47459" cy="958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1" name="Group 292">
            <a:extLst>
              <a:ext uri="{FF2B5EF4-FFF2-40B4-BE49-F238E27FC236}">
                <a16:creationId xmlns:a16="http://schemas.microsoft.com/office/drawing/2014/main" id="{176051A8-1624-4380-8DCC-DCE4FC159E4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9244" y="5624778"/>
            <a:ext cx="222250" cy="858838"/>
            <a:chOff x="384" y="816"/>
            <a:chExt cx="140" cy="541"/>
          </a:xfrm>
        </p:grpSpPr>
        <p:sp>
          <p:nvSpPr>
            <p:cNvPr id="172" name="Line 293">
              <a:extLst>
                <a:ext uri="{FF2B5EF4-FFF2-40B4-BE49-F238E27FC236}">
                  <a16:creationId xmlns:a16="http://schemas.microsoft.com/office/drawing/2014/main" id="{826075FE-9D75-4C81-90DC-E628CA932F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94">
              <a:extLst>
                <a:ext uri="{FF2B5EF4-FFF2-40B4-BE49-F238E27FC236}">
                  <a16:creationId xmlns:a16="http://schemas.microsoft.com/office/drawing/2014/main" id="{3D08F249-2FDE-4E05-91C2-E1F5CF8FC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295">
              <a:extLst>
                <a:ext uri="{FF2B5EF4-FFF2-40B4-BE49-F238E27FC236}">
                  <a16:creationId xmlns:a16="http://schemas.microsoft.com/office/drawing/2014/main" id="{B994119E-8BDE-4F47-99AA-9C0EE1196F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13">
            <a:extLst>
              <a:ext uri="{FF2B5EF4-FFF2-40B4-BE49-F238E27FC236}">
                <a16:creationId xmlns:a16="http://schemas.microsoft.com/office/drawing/2014/main" id="{79E4790B-9D76-4406-A346-36758CC95AAA}"/>
              </a:ext>
            </a:extLst>
          </p:cNvPr>
          <p:cNvGrpSpPr>
            <a:grpSpLocks/>
          </p:cNvGrpSpPr>
          <p:nvPr/>
        </p:nvGrpSpPr>
        <p:grpSpPr bwMode="auto">
          <a:xfrm>
            <a:off x="4003776" y="3321679"/>
            <a:ext cx="393700" cy="1271588"/>
            <a:chOff x="2496" y="4380"/>
            <a:chExt cx="236" cy="690"/>
          </a:xfrm>
        </p:grpSpPr>
        <p:sp>
          <p:nvSpPr>
            <p:cNvPr id="176" name="AutoShape 14">
              <a:extLst>
                <a:ext uri="{FF2B5EF4-FFF2-40B4-BE49-F238E27FC236}">
                  <a16:creationId xmlns:a16="http://schemas.microsoft.com/office/drawing/2014/main" id="{A5F89203-8EFC-48EA-8A90-4CBC89DAB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AutoShape 15">
              <a:extLst>
                <a:ext uri="{FF2B5EF4-FFF2-40B4-BE49-F238E27FC236}">
                  <a16:creationId xmlns:a16="http://schemas.microsoft.com/office/drawing/2014/main" id="{0A76C4A5-F51D-44A8-A940-32070D35E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1" name="Group 13">
            <a:extLst>
              <a:ext uri="{FF2B5EF4-FFF2-40B4-BE49-F238E27FC236}">
                <a16:creationId xmlns:a16="http://schemas.microsoft.com/office/drawing/2014/main" id="{E6B74595-3CBF-48D5-A7E6-0C78137A4D84}"/>
              </a:ext>
            </a:extLst>
          </p:cNvPr>
          <p:cNvGrpSpPr>
            <a:grpSpLocks/>
          </p:cNvGrpSpPr>
          <p:nvPr/>
        </p:nvGrpSpPr>
        <p:grpSpPr bwMode="auto">
          <a:xfrm>
            <a:off x="6190884" y="5393797"/>
            <a:ext cx="393700" cy="1271588"/>
            <a:chOff x="2496" y="4380"/>
            <a:chExt cx="236" cy="690"/>
          </a:xfrm>
        </p:grpSpPr>
        <p:sp>
          <p:nvSpPr>
            <p:cNvPr id="182" name="AutoShape 14">
              <a:extLst>
                <a:ext uri="{FF2B5EF4-FFF2-40B4-BE49-F238E27FC236}">
                  <a16:creationId xmlns:a16="http://schemas.microsoft.com/office/drawing/2014/main" id="{78FA6E47-789E-41E8-B377-577CEDCB5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3" name="AutoShape 15">
              <a:extLst>
                <a:ext uri="{FF2B5EF4-FFF2-40B4-BE49-F238E27FC236}">
                  <a16:creationId xmlns:a16="http://schemas.microsoft.com/office/drawing/2014/main" id="{170ABB62-741B-469F-AE5D-41FD805CC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9" name="Group 13">
            <a:extLst>
              <a:ext uri="{FF2B5EF4-FFF2-40B4-BE49-F238E27FC236}">
                <a16:creationId xmlns:a16="http://schemas.microsoft.com/office/drawing/2014/main" id="{ED1E0927-4A50-4C5B-8215-3FF70B6CECF6}"/>
              </a:ext>
            </a:extLst>
          </p:cNvPr>
          <p:cNvGrpSpPr>
            <a:grpSpLocks/>
          </p:cNvGrpSpPr>
          <p:nvPr/>
        </p:nvGrpSpPr>
        <p:grpSpPr bwMode="auto">
          <a:xfrm>
            <a:off x="1573308" y="3553597"/>
            <a:ext cx="393700" cy="1271588"/>
            <a:chOff x="2496" y="4380"/>
            <a:chExt cx="236" cy="690"/>
          </a:xfrm>
        </p:grpSpPr>
        <p:sp>
          <p:nvSpPr>
            <p:cNvPr id="190" name="AutoShape 14">
              <a:extLst>
                <a:ext uri="{FF2B5EF4-FFF2-40B4-BE49-F238E27FC236}">
                  <a16:creationId xmlns:a16="http://schemas.microsoft.com/office/drawing/2014/main" id="{76E94146-BBCA-4A48-8425-BC1BF41B8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1" name="AutoShape 15">
              <a:extLst>
                <a:ext uri="{FF2B5EF4-FFF2-40B4-BE49-F238E27FC236}">
                  <a16:creationId xmlns:a16="http://schemas.microsoft.com/office/drawing/2014/main" id="{D89AF926-13B8-4637-BFB6-28FAE5C1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06" name="Group 21">
            <a:extLst>
              <a:ext uri="{FF2B5EF4-FFF2-40B4-BE49-F238E27FC236}">
                <a16:creationId xmlns:a16="http://schemas.microsoft.com/office/drawing/2014/main" id="{369202C0-7C45-4554-910B-972A9DE9A4C2}"/>
              </a:ext>
            </a:extLst>
          </p:cNvPr>
          <p:cNvGrpSpPr>
            <a:grpSpLocks/>
          </p:cNvGrpSpPr>
          <p:nvPr/>
        </p:nvGrpSpPr>
        <p:grpSpPr bwMode="auto">
          <a:xfrm>
            <a:off x="1237577" y="4167741"/>
            <a:ext cx="185738" cy="660400"/>
            <a:chOff x="5403" y="3457"/>
            <a:chExt cx="209" cy="755"/>
          </a:xfrm>
        </p:grpSpPr>
        <p:sp>
          <p:nvSpPr>
            <p:cNvPr id="207" name="Oval 22">
              <a:extLst>
                <a:ext uri="{FF2B5EF4-FFF2-40B4-BE49-F238E27FC236}">
                  <a16:creationId xmlns:a16="http://schemas.microsoft.com/office/drawing/2014/main" id="{58A38C2C-01F0-4201-A517-C605DB6B0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8" name="Oval 23">
              <a:extLst>
                <a:ext uri="{FF2B5EF4-FFF2-40B4-BE49-F238E27FC236}">
                  <a16:creationId xmlns:a16="http://schemas.microsoft.com/office/drawing/2014/main" id="{525D9432-5F03-4228-B90B-0837C285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9" name="Freeform 24">
              <a:extLst>
                <a:ext uri="{FF2B5EF4-FFF2-40B4-BE49-F238E27FC236}">
                  <a16:creationId xmlns:a16="http://schemas.microsoft.com/office/drawing/2014/main" id="{47B8F52B-5560-40D4-B268-BBC4A7EFC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Rectangle 25">
              <a:extLst>
                <a:ext uri="{FF2B5EF4-FFF2-40B4-BE49-F238E27FC236}">
                  <a16:creationId xmlns:a16="http://schemas.microsoft.com/office/drawing/2014/main" id="{7F5A6FFE-8EE8-475C-8D72-4D6E50ED8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1" name="Rectangle 26">
              <a:extLst>
                <a:ext uri="{FF2B5EF4-FFF2-40B4-BE49-F238E27FC236}">
                  <a16:creationId xmlns:a16="http://schemas.microsoft.com/office/drawing/2014/main" id="{6FF921BD-8986-4234-BF9D-EC0D51781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2" name="Rectangle 27">
              <a:extLst>
                <a:ext uri="{FF2B5EF4-FFF2-40B4-BE49-F238E27FC236}">
                  <a16:creationId xmlns:a16="http://schemas.microsoft.com/office/drawing/2014/main" id="{523F0700-E9D5-4E22-8874-D6F56FE21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3" name="Rectangle 28">
              <a:extLst>
                <a:ext uri="{FF2B5EF4-FFF2-40B4-BE49-F238E27FC236}">
                  <a16:creationId xmlns:a16="http://schemas.microsoft.com/office/drawing/2014/main" id="{D2D40C89-E3CA-4D9B-A94F-6D914973D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14" name="Group 21">
            <a:extLst>
              <a:ext uri="{FF2B5EF4-FFF2-40B4-BE49-F238E27FC236}">
                <a16:creationId xmlns:a16="http://schemas.microsoft.com/office/drawing/2014/main" id="{F0635B43-0E31-4603-9CBA-2262BBAABB4D}"/>
              </a:ext>
            </a:extLst>
          </p:cNvPr>
          <p:cNvGrpSpPr>
            <a:grpSpLocks/>
          </p:cNvGrpSpPr>
          <p:nvPr/>
        </p:nvGrpSpPr>
        <p:grpSpPr bwMode="auto">
          <a:xfrm>
            <a:off x="913944" y="4164785"/>
            <a:ext cx="185738" cy="660400"/>
            <a:chOff x="5403" y="3457"/>
            <a:chExt cx="209" cy="755"/>
          </a:xfrm>
        </p:grpSpPr>
        <p:sp>
          <p:nvSpPr>
            <p:cNvPr id="215" name="Oval 22">
              <a:extLst>
                <a:ext uri="{FF2B5EF4-FFF2-40B4-BE49-F238E27FC236}">
                  <a16:creationId xmlns:a16="http://schemas.microsoft.com/office/drawing/2014/main" id="{64A68068-69F2-4BE2-9C94-63CC3E5C4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6" name="Oval 23">
              <a:extLst>
                <a:ext uri="{FF2B5EF4-FFF2-40B4-BE49-F238E27FC236}">
                  <a16:creationId xmlns:a16="http://schemas.microsoft.com/office/drawing/2014/main" id="{5F3BEFE0-586A-443C-A4A4-B351A18D7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7" name="Freeform 24">
              <a:extLst>
                <a:ext uri="{FF2B5EF4-FFF2-40B4-BE49-F238E27FC236}">
                  <a16:creationId xmlns:a16="http://schemas.microsoft.com/office/drawing/2014/main" id="{DA2BF243-8512-48FE-AA84-C8DB0A9F5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Rectangle 25">
              <a:extLst>
                <a:ext uri="{FF2B5EF4-FFF2-40B4-BE49-F238E27FC236}">
                  <a16:creationId xmlns:a16="http://schemas.microsoft.com/office/drawing/2014/main" id="{7A14E1B4-39CB-4540-BCF1-2D912AFCB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9" name="Rectangle 26">
              <a:extLst>
                <a:ext uri="{FF2B5EF4-FFF2-40B4-BE49-F238E27FC236}">
                  <a16:creationId xmlns:a16="http://schemas.microsoft.com/office/drawing/2014/main" id="{A8FAFF54-E473-4907-BE5E-D5DF449A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0" name="Rectangle 27">
              <a:extLst>
                <a:ext uri="{FF2B5EF4-FFF2-40B4-BE49-F238E27FC236}">
                  <a16:creationId xmlns:a16="http://schemas.microsoft.com/office/drawing/2014/main" id="{F149E2F6-8839-473C-B40F-87AEA6DA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1" name="Rectangle 28">
              <a:extLst>
                <a:ext uri="{FF2B5EF4-FFF2-40B4-BE49-F238E27FC236}">
                  <a16:creationId xmlns:a16="http://schemas.microsoft.com/office/drawing/2014/main" id="{E55B6050-F40C-4ECE-A624-6C47BD8A5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6" name="Group 21">
            <a:extLst>
              <a:ext uri="{FF2B5EF4-FFF2-40B4-BE49-F238E27FC236}">
                <a16:creationId xmlns:a16="http://schemas.microsoft.com/office/drawing/2014/main" id="{561D3537-D36C-41E4-A799-46E81C970C69}"/>
              </a:ext>
            </a:extLst>
          </p:cNvPr>
          <p:cNvGrpSpPr>
            <a:grpSpLocks/>
          </p:cNvGrpSpPr>
          <p:nvPr/>
        </p:nvGrpSpPr>
        <p:grpSpPr bwMode="auto">
          <a:xfrm>
            <a:off x="5606617" y="3524460"/>
            <a:ext cx="185738" cy="660400"/>
            <a:chOff x="5403" y="3457"/>
            <a:chExt cx="209" cy="755"/>
          </a:xfrm>
        </p:grpSpPr>
        <p:sp>
          <p:nvSpPr>
            <p:cNvPr id="197" name="Oval 22">
              <a:extLst>
                <a:ext uri="{FF2B5EF4-FFF2-40B4-BE49-F238E27FC236}">
                  <a16:creationId xmlns:a16="http://schemas.microsoft.com/office/drawing/2014/main" id="{F86D5C89-67B8-4E3C-BF44-2019E827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8" name="Oval 23">
              <a:extLst>
                <a:ext uri="{FF2B5EF4-FFF2-40B4-BE49-F238E27FC236}">
                  <a16:creationId xmlns:a16="http://schemas.microsoft.com/office/drawing/2014/main" id="{3249E15F-AB52-4256-9EAF-7B1E5032B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9" name="Freeform 24">
              <a:extLst>
                <a:ext uri="{FF2B5EF4-FFF2-40B4-BE49-F238E27FC236}">
                  <a16:creationId xmlns:a16="http://schemas.microsoft.com/office/drawing/2014/main" id="{0CDB2DC4-0597-4DFA-ABC9-5446584D9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Rectangle 25">
              <a:extLst>
                <a:ext uri="{FF2B5EF4-FFF2-40B4-BE49-F238E27FC236}">
                  <a16:creationId xmlns:a16="http://schemas.microsoft.com/office/drawing/2014/main" id="{8D06A63E-5438-470B-8C57-A473CAC76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1" name="Rectangle 26">
              <a:extLst>
                <a:ext uri="{FF2B5EF4-FFF2-40B4-BE49-F238E27FC236}">
                  <a16:creationId xmlns:a16="http://schemas.microsoft.com/office/drawing/2014/main" id="{32169185-6C34-41E8-9DD6-72280FFFD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2" name="Rectangle 27">
              <a:extLst>
                <a:ext uri="{FF2B5EF4-FFF2-40B4-BE49-F238E27FC236}">
                  <a16:creationId xmlns:a16="http://schemas.microsoft.com/office/drawing/2014/main" id="{8F7C527B-0147-4B04-A984-2A1E40483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3" name="Rectangle 28">
              <a:extLst>
                <a:ext uri="{FF2B5EF4-FFF2-40B4-BE49-F238E27FC236}">
                  <a16:creationId xmlns:a16="http://schemas.microsoft.com/office/drawing/2014/main" id="{6D79C8D1-62CA-472B-8C92-4C836794A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8A09821-207A-498A-855D-35DDAE5EA1DA}"/>
              </a:ext>
            </a:extLst>
          </p:cNvPr>
          <p:cNvCxnSpPr>
            <a:cxnSpLocks/>
          </p:cNvCxnSpPr>
          <p:nvPr/>
        </p:nvCxnSpPr>
        <p:spPr>
          <a:xfrm flipV="1">
            <a:off x="2292543" y="5932771"/>
            <a:ext cx="524290" cy="2408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DF4BE4E-ABE8-42F8-B927-54195145DC44}"/>
              </a:ext>
            </a:extLst>
          </p:cNvPr>
          <p:cNvCxnSpPr>
            <a:cxnSpLocks/>
          </p:cNvCxnSpPr>
          <p:nvPr/>
        </p:nvCxnSpPr>
        <p:spPr>
          <a:xfrm flipV="1">
            <a:off x="2812169" y="5957276"/>
            <a:ext cx="2485290" cy="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10">
            <a:extLst>
              <a:ext uri="{FF2B5EF4-FFF2-40B4-BE49-F238E27FC236}">
                <a16:creationId xmlns:a16="http://schemas.microsoft.com/office/drawing/2014/main" id="{30E745E2-7414-465D-9F75-6E21234C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987" y="4773693"/>
            <a:ext cx="1360467" cy="116881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7" name="Rectangle 10">
            <a:extLst>
              <a:ext uri="{FF2B5EF4-FFF2-40B4-BE49-F238E27FC236}">
                <a16:creationId xmlns:a16="http://schemas.microsoft.com/office/drawing/2014/main" id="{4D7C791E-FC52-49E9-A929-98FC52CCC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88" y="6631378"/>
            <a:ext cx="1360467" cy="170149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28" name="Group 288">
            <a:extLst>
              <a:ext uri="{FF2B5EF4-FFF2-40B4-BE49-F238E27FC236}">
                <a16:creationId xmlns:a16="http://schemas.microsoft.com/office/drawing/2014/main" id="{7FB9EA39-3940-4B2C-B8E9-11BD9DD4D142}"/>
              </a:ext>
            </a:extLst>
          </p:cNvPr>
          <p:cNvGrpSpPr>
            <a:grpSpLocks/>
          </p:cNvGrpSpPr>
          <p:nvPr/>
        </p:nvGrpSpPr>
        <p:grpSpPr bwMode="auto">
          <a:xfrm>
            <a:off x="6136227" y="7218249"/>
            <a:ext cx="222250" cy="858838"/>
            <a:chOff x="384" y="816"/>
            <a:chExt cx="140" cy="541"/>
          </a:xfrm>
        </p:grpSpPr>
        <p:sp>
          <p:nvSpPr>
            <p:cNvPr id="229" name="Line 289">
              <a:extLst>
                <a:ext uri="{FF2B5EF4-FFF2-40B4-BE49-F238E27FC236}">
                  <a16:creationId xmlns:a16="http://schemas.microsoft.com/office/drawing/2014/main" id="{D5CC580E-173E-4D5E-BA67-26F9A4832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290">
              <a:extLst>
                <a:ext uri="{FF2B5EF4-FFF2-40B4-BE49-F238E27FC236}">
                  <a16:creationId xmlns:a16="http://schemas.microsoft.com/office/drawing/2014/main" id="{A2C6B3F3-CF83-43D1-9CC3-5D5461EF01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291">
              <a:extLst>
                <a:ext uri="{FF2B5EF4-FFF2-40B4-BE49-F238E27FC236}">
                  <a16:creationId xmlns:a16="http://schemas.microsoft.com/office/drawing/2014/main" id="{5A5304C2-36FE-49AA-9DFA-734F376154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" name="Group 29">
            <a:extLst>
              <a:ext uri="{FF2B5EF4-FFF2-40B4-BE49-F238E27FC236}">
                <a16:creationId xmlns:a16="http://schemas.microsoft.com/office/drawing/2014/main" id="{03EBC04B-7548-4637-9F7F-24681CDA228E}"/>
              </a:ext>
            </a:extLst>
          </p:cNvPr>
          <p:cNvGrpSpPr>
            <a:grpSpLocks/>
          </p:cNvGrpSpPr>
          <p:nvPr/>
        </p:nvGrpSpPr>
        <p:grpSpPr bwMode="auto">
          <a:xfrm>
            <a:off x="4469413" y="3590671"/>
            <a:ext cx="287338" cy="790575"/>
            <a:chOff x="528" y="240"/>
            <a:chExt cx="181" cy="498"/>
          </a:xfrm>
        </p:grpSpPr>
        <p:sp>
          <p:nvSpPr>
            <p:cNvPr id="233" name="Line 30">
              <a:extLst>
                <a:ext uri="{FF2B5EF4-FFF2-40B4-BE49-F238E27FC236}">
                  <a16:creationId xmlns:a16="http://schemas.microsoft.com/office/drawing/2014/main" id="{9F03AFB5-DB01-47E0-9E0C-14513AE85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Line 31">
              <a:extLst>
                <a:ext uri="{FF2B5EF4-FFF2-40B4-BE49-F238E27FC236}">
                  <a16:creationId xmlns:a16="http://schemas.microsoft.com/office/drawing/2014/main" id="{A07ACB27-414D-4FB5-8FDD-67CD74BC2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32">
              <a:extLst>
                <a:ext uri="{FF2B5EF4-FFF2-40B4-BE49-F238E27FC236}">
                  <a16:creationId xmlns:a16="http://schemas.microsoft.com/office/drawing/2014/main" id="{506087BB-091E-419D-9983-91EAAC2A7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" name="Freeform 55">
            <a:extLst>
              <a:ext uri="{FF2B5EF4-FFF2-40B4-BE49-F238E27FC236}">
                <a16:creationId xmlns:a16="http://schemas.microsoft.com/office/drawing/2014/main" id="{4B0B6362-4337-4FEE-B72D-CDE6F382861D}"/>
              </a:ext>
            </a:extLst>
          </p:cNvPr>
          <p:cNvSpPr>
            <a:spLocks/>
          </p:cNvSpPr>
          <p:nvPr/>
        </p:nvSpPr>
        <p:spPr bwMode="auto">
          <a:xfrm flipH="1">
            <a:off x="1464261" y="3784836"/>
            <a:ext cx="507197" cy="161153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7" name="Group 13">
            <a:extLst>
              <a:ext uri="{FF2B5EF4-FFF2-40B4-BE49-F238E27FC236}">
                <a16:creationId xmlns:a16="http://schemas.microsoft.com/office/drawing/2014/main" id="{7A02A939-08F4-4633-BFE4-D409D7FF8914}"/>
              </a:ext>
            </a:extLst>
          </p:cNvPr>
          <p:cNvGrpSpPr>
            <a:grpSpLocks/>
          </p:cNvGrpSpPr>
          <p:nvPr/>
        </p:nvGrpSpPr>
        <p:grpSpPr bwMode="auto">
          <a:xfrm>
            <a:off x="480567" y="5624778"/>
            <a:ext cx="393700" cy="1271588"/>
            <a:chOff x="2496" y="4380"/>
            <a:chExt cx="236" cy="690"/>
          </a:xfrm>
        </p:grpSpPr>
        <p:sp>
          <p:nvSpPr>
            <p:cNvPr id="248" name="AutoShape 14">
              <a:extLst>
                <a:ext uri="{FF2B5EF4-FFF2-40B4-BE49-F238E27FC236}">
                  <a16:creationId xmlns:a16="http://schemas.microsoft.com/office/drawing/2014/main" id="{A967E14A-F071-4FF8-B84B-99D9CD466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9" name="AutoShape 15">
              <a:extLst>
                <a:ext uri="{FF2B5EF4-FFF2-40B4-BE49-F238E27FC236}">
                  <a16:creationId xmlns:a16="http://schemas.microsoft.com/office/drawing/2014/main" id="{63F3D8B0-EFC8-4736-9B60-4348A6140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0" name="Group 29">
            <a:extLst>
              <a:ext uri="{FF2B5EF4-FFF2-40B4-BE49-F238E27FC236}">
                <a16:creationId xmlns:a16="http://schemas.microsoft.com/office/drawing/2014/main" id="{FE423E54-A6B1-4D9F-AAF8-6D7ABB91C347}"/>
              </a:ext>
            </a:extLst>
          </p:cNvPr>
          <p:cNvGrpSpPr>
            <a:grpSpLocks/>
          </p:cNvGrpSpPr>
          <p:nvPr/>
        </p:nvGrpSpPr>
        <p:grpSpPr bwMode="auto">
          <a:xfrm>
            <a:off x="2199016" y="3622763"/>
            <a:ext cx="287338" cy="790575"/>
            <a:chOff x="528" y="240"/>
            <a:chExt cx="181" cy="498"/>
          </a:xfrm>
        </p:grpSpPr>
        <p:sp>
          <p:nvSpPr>
            <p:cNvPr id="251" name="Line 30">
              <a:extLst>
                <a:ext uri="{FF2B5EF4-FFF2-40B4-BE49-F238E27FC236}">
                  <a16:creationId xmlns:a16="http://schemas.microsoft.com/office/drawing/2014/main" id="{F76A780F-F19D-4F73-AF73-F0CEDC959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Line 31">
              <a:extLst>
                <a:ext uri="{FF2B5EF4-FFF2-40B4-BE49-F238E27FC236}">
                  <a16:creationId xmlns:a16="http://schemas.microsoft.com/office/drawing/2014/main" id="{F20CFFC3-0C78-46C3-B88D-D132ED814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Freeform 32">
              <a:extLst>
                <a:ext uri="{FF2B5EF4-FFF2-40B4-BE49-F238E27FC236}">
                  <a16:creationId xmlns:a16="http://schemas.microsoft.com/office/drawing/2014/main" id="{3B5228CF-F7B0-4876-9F07-1033C49C0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9188DC2-2DA4-4955-92E2-28EB55EB7BAF}"/>
              </a:ext>
            </a:extLst>
          </p:cNvPr>
          <p:cNvCxnSpPr>
            <a:cxnSpLocks/>
          </p:cNvCxnSpPr>
          <p:nvPr/>
        </p:nvCxnSpPr>
        <p:spPr>
          <a:xfrm>
            <a:off x="4929364" y="8240272"/>
            <a:ext cx="22599" cy="8929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6BA4131F-0ABB-4EC1-8BF1-6B21EA4AEF0F}"/>
              </a:ext>
            </a:extLst>
          </p:cNvPr>
          <p:cNvCxnSpPr>
            <a:cxnSpLocks/>
          </p:cNvCxnSpPr>
          <p:nvPr/>
        </p:nvCxnSpPr>
        <p:spPr>
          <a:xfrm>
            <a:off x="677417" y="9090695"/>
            <a:ext cx="4295212" cy="393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6FC5213-27B5-4435-909B-837F90DBA377}"/>
              </a:ext>
            </a:extLst>
          </p:cNvPr>
          <p:cNvCxnSpPr>
            <a:cxnSpLocks/>
          </p:cNvCxnSpPr>
          <p:nvPr/>
        </p:nvCxnSpPr>
        <p:spPr>
          <a:xfrm flipH="1">
            <a:off x="686184" y="8332870"/>
            <a:ext cx="238046" cy="7546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Freeform 55">
            <a:extLst>
              <a:ext uri="{FF2B5EF4-FFF2-40B4-BE49-F238E27FC236}">
                <a16:creationId xmlns:a16="http://schemas.microsoft.com/office/drawing/2014/main" id="{2A9D3E72-4B09-4E46-A05F-A79B9C81C2D1}"/>
              </a:ext>
            </a:extLst>
          </p:cNvPr>
          <p:cNvSpPr>
            <a:spLocks/>
          </p:cNvSpPr>
          <p:nvPr/>
        </p:nvSpPr>
        <p:spPr bwMode="auto">
          <a:xfrm flipH="1">
            <a:off x="5589119" y="6516048"/>
            <a:ext cx="51693" cy="170945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8" name="Group 288">
            <a:extLst>
              <a:ext uri="{FF2B5EF4-FFF2-40B4-BE49-F238E27FC236}">
                <a16:creationId xmlns:a16="http://schemas.microsoft.com/office/drawing/2014/main" id="{63CE66A6-2C0E-4834-B347-DB843AB6B34E}"/>
              </a:ext>
            </a:extLst>
          </p:cNvPr>
          <p:cNvGrpSpPr>
            <a:grpSpLocks/>
          </p:cNvGrpSpPr>
          <p:nvPr/>
        </p:nvGrpSpPr>
        <p:grpSpPr bwMode="auto">
          <a:xfrm>
            <a:off x="6571656" y="4476599"/>
            <a:ext cx="222250" cy="858838"/>
            <a:chOff x="384" y="816"/>
            <a:chExt cx="140" cy="541"/>
          </a:xfrm>
        </p:grpSpPr>
        <p:sp>
          <p:nvSpPr>
            <p:cNvPr id="259" name="Line 289">
              <a:extLst>
                <a:ext uri="{FF2B5EF4-FFF2-40B4-BE49-F238E27FC236}">
                  <a16:creationId xmlns:a16="http://schemas.microsoft.com/office/drawing/2014/main" id="{860F64E1-48D4-4C29-B15B-AAE3A7CEFF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290">
              <a:extLst>
                <a:ext uri="{FF2B5EF4-FFF2-40B4-BE49-F238E27FC236}">
                  <a16:creationId xmlns:a16="http://schemas.microsoft.com/office/drawing/2014/main" id="{8BC6AD5F-E3FF-456D-8CBD-4C49F4B07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291">
              <a:extLst>
                <a:ext uri="{FF2B5EF4-FFF2-40B4-BE49-F238E27FC236}">
                  <a16:creationId xmlns:a16="http://schemas.microsoft.com/office/drawing/2014/main" id="{52EE20F1-3260-4A6D-B6BD-B6E1451A3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92">
            <a:extLst>
              <a:ext uri="{FF2B5EF4-FFF2-40B4-BE49-F238E27FC236}">
                <a16:creationId xmlns:a16="http://schemas.microsoft.com/office/drawing/2014/main" id="{092452CA-ABDC-49CA-A1EF-2FAF68EAE50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8902" y="6805148"/>
            <a:ext cx="222250" cy="858838"/>
            <a:chOff x="384" y="816"/>
            <a:chExt cx="140" cy="541"/>
          </a:xfrm>
        </p:grpSpPr>
        <p:sp>
          <p:nvSpPr>
            <p:cNvPr id="271" name="Line 293">
              <a:extLst>
                <a:ext uri="{FF2B5EF4-FFF2-40B4-BE49-F238E27FC236}">
                  <a16:creationId xmlns:a16="http://schemas.microsoft.com/office/drawing/2014/main" id="{ACE85DC5-069F-4EB5-A998-D6BE8D1C0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294">
              <a:extLst>
                <a:ext uri="{FF2B5EF4-FFF2-40B4-BE49-F238E27FC236}">
                  <a16:creationId xmlns:a16="http://schemas.microsoft.com/office/drawing/2014/main" id="{28D03454-7899-467A-AA47-8A560146E0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Freeform 295">
              <a:extLst>
                <a:ext uri="{FF2B5EF4-FFF2-40B4-BE49-F238E27FC236}">
                  <a16:creationId xmlns:a16="http://schemas.microsoft.com/office/drawing/2014/main" id="{1710A1AE-6286-4C9D-B130-5AF1A44F6B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" name="Group 13">
            <a:extLst>
              <a:ext uri="{FF2B5EF4-FFF2-40B4-BE49-F238E27FC236}">
                <a16:creationId xmlns:a16="http://schemas.microsoft.com/office/drawing/2014/main" id="{B744C16B-4640-4924-9E1A-5E1EF7603DCC}"/>
              </a:ext>
            </a:extLst>
          </p:cNvPr>
          <p:cNvGrpSpPr>
            <a:grpSpLocks/>
          </p:cNvGrpSpPr>
          <p:nvPr/>
        </p:nvGrpSpPr>
        <p:grpSpPr bwMode="auto">
          <a:xfrm>
            <a:off x="2056808" y="6324754"/>
            <a:ext cx="393700" cy="1271588"/>
            <a:chOff x="2496" y="4380"/>
            <a:chExt cx="236" cy="690"/>
          </a:xfrm>
        </p:grpSpPr>
        <p:sp>
          <p:nvSpPr>
            <p:cNvPr id="275" name="AutoShape 14">
              <a:extLst>
                <a:ext uri="{FF2B5EF4-FFF2-40B4-BE49-F238E27FC236}">
                  <a16:creationId xmlns:a16="http://schemas.microsoft.com/office/drawing/2014/main" id="{AD7C1A43-3CFF-4955-811C-5C40E0F30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" name="AutoShape 15">
              <a:extLst>
                <a:ext uri="{FF2B5EF4-FFF2-40B4-BE49-F238E27FC236}">
                  <a16:creationId xmlns:a16="http://schemas.microsoft.com/office/drawing/2014/main" id="{B0F8022C-C1D6-4588-A71F-05A6C9C5F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81" name="Group 288">
            <a:extLst>
              <a:ext uri="{FF2B5EF4-FFF2-40B4-BE49-F238E27FC236}">
                <a16:creationId xmlns:a16="http://schemas.microsoft.com/office/drawing/2014/main" id="{F32BEBBC-ADC9-4EA5-A684-4C63B74892E8}"/>
              </a:ext>
            </a:extLst>
          </p:cNvPr>
          <p:cNvGrpSpPr>
            <a:grpSpLocks/>
          </p:cNvGrpSpPr>
          <p:nvPr/>
        </p:nvGrpSpPr>
        <p:grpSpPr bwMode="auto">
          <a:xfrm>
            <a:off x="6125114" y="3762682"/>
            <a:ext cx="222250" cy="858838"/>
            <a:chOff x="384" y="816"/>
            <a:chExt cx="140" cy="541"/>
          </a:xfrm>
        </p:grpSpPr>
        <p:sp>
          <p:nvSpPr>
            <p:cNvPr id="282" name="Line 289">
              <a:extLst>
                <a:ext uri="{FF2B5EF4-FFF2-40B4-BE49-F238E27FC236}">
                  <a16:creationId xmlns:a16="http://schemas.microsoft.com/office/drawing/2014/main" id="{1AAEBC82-90E6-4A3A-8A04-4552D2DFA4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290">
              <a:extLst>
                <a:ext uri="{FF2B5EF4-FFF2-40B4-BE49-F238E27FC236}">
                  <a16:creationId xmlns:a16="http://schemas.microsoft.com/office/drawing/2014/main" id="{917BD497-BB9A-4DA8-8375-4FE9183414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Freeform 291">
              <a:extLst>
                <a:ext uri="{FF2B5EF4-FFF2-40B4-BE49-F238E27FC236}">
                  <a16:creationId xmlns:a16="http://schemas.microsoft.com/office/drawing/2014/main" id="{87E68806-7CE2-41B6-BCEB-B0293FE61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TextBox 13">
            <a:extLst>
              <a:ext uri="{FF2B5EF4-FFF2-40B4-BE49-F238E27FC236}">
                <a16:creationId xmlns:a16="http://schemas.microsoft.com/office/drawing/2014/main" id="{00A5F534-C8E3-416C-9AD7-C2B68FDE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421" y="8917635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286" name="Group 44">
            <a:extLst>
              <a:ext uri="{FF2B5EF4-FFF2-40B4-BE49-F238E27FC236}">
                <a16:creationId xmlns:a16="http://schemas.microsoft.com/office/drawing/2014/main" id="{12034D66-3A0D-418F-8907-25ADA63C7AE3}"/>
              </a:ext>
            </a:extLst>
          </p:cNvPr>
          <p:cNvGrpSpPr>
            <a:grpSpLocks/>
          </p:cNvGrpSpPr>
          <p:nvPr/>
        </p:nvGrpSpPr>
        <p:grpSpPr bwMode="auto">
          <a:xfrm>
            <a:off x="2875803" y="3618490"/>
            <a:ext cx="287338" cy="787400"/>
            <a:chOff x="1756" y="2113"/>
            <a:chExt cx="181" cy="499"/>
          </a:xfrm>
        </p:grpSpPr>
        <p:sp>
          <p:nvSpPr>
            <p:cNvPr id="287" name="Line 45">
              <a:extLst>
                <a:ext uri="{FF2B5EF4-FFF2-40B4-BE49-F238E27FC236}">
                  <a16:creationId xmlns:a16="http://schemas.microsoft.com/office/drawing/2014/main" id="{FC988D65-D60C-4BC4-91A5-2D11EBB35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Line 46">
              <a:extLst>
                <a:ext uri="{FF2B5EF4-FFF2-40B4-BE49-F238E27FC236}">
                  <a16:creationId xmlns:a16="http://schemas.microsoft.com/office/drawing/2014/main" id="{9FA01F2A-705A-4829-87E5-AB1FF49F6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9" name="Group 47">
              <a:extLst>
                <a:ext uri="{FF2B5EF4-FFF2-40B4-BE49-F238E27FC236}">
                  <a16:creationId xmlns:a16="http://schemas.microsoft.com/office/drawing/2014/main" id="{F0FA9120-34D3-4EA2-BC9F-8052B7845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90" name="Freeform 48">
                <a:extLst>
                  <a:ext uri="{FF2B5EF4-FFF2-40B4-BE49-F238E27FC236}">
                    <a16:creationId xmlns:a16="http://schemas.microsoft.com/office/drawing/2014/main" id="{140D214A-FF91-44AD-8DB4-A059E5C7A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Freeform 49">
                <a:extLst>
                  <a:ext uri="{FF2B5EF4-FFF2-40B4-BE49-F238E27FC236}">
                    <a16:creationId xmlns:a16="http://schemas.microsoft.com/office/drawing/2014/main" id="{6732CCEB-0ED5-4C61-B511-2937B8985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Freeform 50">
                <a:extLst>
                  <a:ext uri="{FF2B5EF4-FFF2-40B4-BE49-F238E27FC236}">
                    <a16:creationId xmlns:a16="http://schemas.microsoft.com/office/drawing/2014/main" id="{7DC451B2-B981-49B5-865F-FA3EDD7E4D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" name="Group 288">
            <a:extLst>
              <a:ext uri="{FF2B5EF4-FFF2-40B4-BE49-F238E27FC236}">
                <a16:creationId xmlns:a16="http://schemas.microsoft.com/office/drawing/2014/main" id="{8E6D9BF7-2D8B-46CC-9F5B-8949AB2DDF89}"/>
              </a:ext>
            </a:extLst>
          </p:cNvPr>
          <p:cNvGrpSpPr>
            <a:grpSpLocks/>
          </p:cNvGrpSpPr>
          <p:nvPr/>
        </p:nvGrpSpPr>
        <p:grpSpPr bwMode="auto">
          <a:xfrm>
            <a:off x="6628327" y="5857347"/>
            <a:ext cx="222250" cy="858838"/>
            <a:chOff x="384" y="816"/>
            <a:chExt cx="140" cy="541"/>
          </a:xfrm>
        </p:grpSpPr>
        <p:sp>
          <p:nvSpPr>
            <p:cNvPr id="118" name="Line 289">
              <a:extLst>
                <a:ext uri="{FF2B5EF4-FFF2-40B4-BE49-F238E27FC236}">
                  <a16:creationId xmlns:a16="http://schemas.microsoft.com/office/drawing/2014/main" id="{477802EC-7346-4FFB-90C7-EFB120D160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0">
              <a:extLst>
                <a:ext uri="{FF2B5EF4-FFF2-40B4-BE49-F238E27FC236}">
                  <a16:creationId xmlns:a16="http://schemas.microsoft.com/office/drawing/2014/main" id="{27D7FC85-995F-4997-ABA1-1DCE364BF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1">
              <a:extLst>
                <a:ext uri="{FF2B5EF4-FFF2-40B4-BE49-F238E27FC236}">
                  <a16:creationId xmlns:a16="http://schemas.microsoft.com/office/drawing/2014/main" id="{47C729F4-3B7D-44B2-B710-05A5E230A5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292">
            <a:extLst>
              <a:ext uri="{FF2B5EF4-FFF2-40B4-BE49-F238E27FC236}">
                <a16:creationId xmlns:a16="http://schemas.microsoft.com/office/drawing/2014/main" id="{79DBDA13-9CCA-4081-8736-771649120F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1777" y="5437890"/>
            <a:ext cx="222250" cy="858838"/>
            <a:chOff x="384" y="816"/>
            <a:chExt cx="140" cy="541"/>
          </a:xfrm>
        </p:grpSpPr>
        <p:sp>
          <p:nvSpPr>
            <p:cNvPr id="115" name="Line 293">
              <a:extLst>
                <a:ext uri="{FF2B5EF4-FFF2-40B4-BE49-F238E27FC236}">
                  <a16:creationId xmlns:a16="http://schemas.microsoft.com/office/drawing/2014/main" id="{128A9A07-8377-4512-BF46-9E6B91A06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94">
              <a:extLst>
                <a:ext uri="{FF2B5EF4-FFF2-40B4-BE49-F238E27FC236}">
                  <a16:creationId xmlns:a16="http://schemas.microsoft.com/office/drawing/2014/main" id="{0ACEA3CB-6BF5-4AFB-AC48-7CB0DA7C0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295">
              <a:extLst>
                <a:ext uri="{FF2B5EF4-FFF2-40B4-BE49-F238E27FC236}">
                  <a16:creationId xmlns:a16="http://schemas.microsoft.com/office/drawing/2014/main" id="{DF45EF94-EC21-4687-90C6-E986D6FB06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955F407C-67A9-4621-A0FC-FA4174791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6672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19BCFF75-FF78-4FCA-9337-D284A60A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420960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104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2019-08-25T05:06:23Z</dcterms:modified>
  <cp:category>Shooting</cp:category>
</cp:coreProperties>
</file>