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A5"/>
    <a:srgbClr val="996633"/>
    <a:srgbClr val="BBE0E3"/>
    <a:srgbClr val="DDEFF1"/>
    <a:srgbClr val="4ADC93"/>
    <a:srgbClr val="D2F6E4"/>
    <a:srgbClr val="EBDAB9"/>
    <a:srgbClr val="FFCC99"/>
    <a:srgbClr val="EE732E"/>
    <a:srgbClr val="A2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E3D5-902C-4609-94F3-23D2D8430645}" v="24" dt="2019-08-25T05:11:2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Lewis" userId="73e2e121f7ce4bca" providerId="LiveId" clId="{41640B88-2B20-4429-9430-EAED056C9BCE}"/>
    <pc:docChg chg="undo redo custSel modSld">
      <pc:chgData name="Stanley Lewis" userId="73e2e121f7ce4bca" providerId="LiveId" clId="{41640B88-2B20-4429-9430-EAED056C9BCE}" dt="2019-08-20T20:59:05.589" v="256" actId="5793"/>
      <pc:docMkLst>
        <pc:docMk/>
      </pc:docMkLst>
      <pc:sldChg chg="addSp delSp modSp">
        <pc:chgData name="Stanley Lewis" userId="73e2e121f7ce4bca" providerId="LiveId" clId="{41640B88-2B20-4429-9430-EAED056C9BCE}" dt="2019-08-20T20:59:05.589" v="256" actId="5793"/>
        <pc:sldMkLst>
          <pc:docMk/>
          <pc:sldMk cId="0" sldId="274"/>
        </pc:sldMkLst>
        <pc:spChg chg="mod topLvl">
          <ac:chgData name="Stanley Lewis" userId="73e2e121f7ce4bca" providerId="LiveId" clId="{41640B88-2B20-4429-9430-EAED056C9BCE}" dt="2019-08-20T20:53:59.321" v="35" actId="14100"/>
          <ac:spMkLst>
            <pc:docMk/>
            <pc:sldMk cId="0" sldId="274"/>
            <ac:spMk id="131" creationId="{0B8BCFB9-E685-4EFF-8294-C40F756187BE}"/>
          </ac:spMkLst>
        </pc:spChg>
        <pc:spChg chg="mod">
          <ac:chgData name="Stanley Lewis" userId="73e2e121f7ce4bca" providerId="LiveId" clId="{41640B88-2B20-4429-9430-EAED056C9BCE}" dt="2019-08-20T20:53:13.846" v="9" actId="207"/>
          <ac:spMkLst>
            <pc:docMk/>
            <pc:sldMk cId="0" sldId="274"/>
            <ac:spMk id="133" creationId="{CCF6656B-E623-4C1A-85DE-874BF581F6B5}"/>
          </ac:spMkLst>
        </pc:spChg>
        <pc:spChg chg="mod">
          <ac:chgData name="Stanley Lewis" userId="73e2e121f7ce4bca" providerId="LiveId" clId="{41640B88-2B20-4429-9430-EAED056C9BCE}" dt="2019-08-20T20:53:19.831" v="10" actId="207"/>
          <ac:spMkLst>
            <pc:docMk/>
            <pc:sldMk cId="0" sldId="274"/>
            <ac:spMk id="135" creationId="{82132E01-2811-4C7E-BAF8-C7474B255249}"/>
          </ac:spMkLst>
        </pc:spChg>
        <pc:spChg chg="del">
          <ac:chgData name="Stanley Lewis" userId="73e2e121f7ce4bca" providerId="LiveId" clId="{41640B88-2B20-4429-9430-EAED056C9BCE}" dt="2019-08-20T20:53:02.770" v="6" actId="478"/>
          <ac:spMkLst>
            <pc:docMk/>
            <pc:sldMk cId="0" sldId="274"/>
            <ac:spMk id="139" creationId="{E33C3916-D45A-4C7E-88DB-045DF946E3B4}"/>
          </ac:spMkLst>
        </pc:spChg>
        <pc:spChg chg="del">
          <ac:chgData name="Stanley Lewis" userId="73e2e121f7ce4bca" providerId="LiveId" clId="{41640B88-2B20-4429-9430-EAED056C9BCE}" dt="2019-08-20T20:52:56.078" v="4" actId="478"/>
          <ac:spMkLst>
            <pc:docMk/>
            <pc:sldMk cId="0" sldId="274"/>
            <ac:spMk id="140" creationId="{FD97B371-48C9-4809-A510-D42DAF485D1A}"/>
          </ac:spMkLst>
        </pc:spChg>
        <pc:spChg chg="del">
          <ac:chgData name="Stanley Lewis" userId="73e2e121f7ce4bca" providerId="LiveId" clId="{41640B88-2B20-4429-9430-EAED056C9BCE}" dt="2019-08-20T20:53:00.467" v="5" actId="478"/>
          <ac:spMkLst>
            <pc:docMk/>
            <pc:sldMk cId="0" sldId="274"/>
            <ac:spMk id="141" creationId="{5841B7D9-BB01-4315-9780-8DABA5A15ACF}"/>
          </ac:spMkLst>
        </pc:spChg>
        <pc:grpChg chg="add mod">
          <ac:chgData name="Stanley Lewis" userId="73e2e121f7ce4bca" providerId="LiveId" clId="{41640B88-2B20-4429-9430-EAED056C9BCE}" dt="2019-08-20T20:53:59.321" v="35" actId="14100"/>
          <ac:grpSpMkLst>
            <pc:docMk/>
            <pc:sldMk cId="0" sldId="274"/>
            <ac:grpSpMk id="4" creationId="{6890671A-9014-4810-AB13-CBE1FA04A47F}"/>
          </ac:grpSpMkLst>
        </pc:grpChg>
        <pc:grpChg chg="mod">
          <ac:chgData name="Stanley Lewis" userId="73e2e121f7ce4bca" providerId="LiveId" clId="{41640B88-2B20-4429-9430-EAED056C9BCE}" dt="2019-08-20T20:57:08.315" v="88" actId="1076"/>
          <ac:grpSpMkLst>
            <pc:docMk/>
            <pc:sldMk cId="0" sldId="274"/>
            <ac:grpSpMk id="20" creationId="{44FDDBB9-A039-4C0A-860A-0A5FC60DA254}"/>
          </ac:grpSpMkLst>
        </pc:grpChg>
        <pc:grpChg chg="add del mod">
          <ac:chgData name="Stanley Lewis" userId="73e2e121f7ce4bca" providerId="LiveId" clId="{41640B88-2B20-4429-9430-EAED056C9BCE}" dt="2019-08-20T20:52:52.316" v="3" actId="165"/>
          <ac:grpSpMkLst>
            <pc:docMk/>
            <pc:sldMk cId="0" sldId="274"/>
            <ac:grpSpMk id="129" creationId="{8FE0A717-31C6-43A7-B6D5-C43152B0CC49}"/>
          </ac:grpSpMkLst>
        </pc:grpChg>
        <pc:grpChg chg="mod topLvl">
          <ac:chgData name="Stanley Lewis" userId="73e2e121f7ce4bca" providerId="LiveId" clId="{41640B88-2B20-4429-9430-EAED056C9BCE}" dt="2019-08-20T20:53:26.126" v="11" actId="338"/>
          <ac:grpSpMkLst>
            <pc:docMk/>
            <pc:sldMk cId="0" sldId="274"/>
            <ac:grpSpMk id="130" creationId="{E573A403-3445-48ED-8AB6-2693C4A22B08}"/>
          </ac:grpSpMkLst>
        </pc:grpChg>
        <pc:grpChg chg="mod">
          <ac:chgData name="Stanley Lewis" userId="73e2e121f7ce4bca" providerId="LiveId" clId="{41640B88-2B20-4429-9430-EAED056C9BCE}" dt="2019-08-20T20:57:17.965" v="90" actId="1076"/>
          <ac:grpSpMkLst>
            <pc:docMk/>
            <pc:sldMk cId="0" sldId="274"/>
            <ac:grpSpMk id="136" creationId="{E2913882-9EFD-451D-815C-C06C8B58886B}"/>
          </ac:grpSpMkLst>
        </pc:grpChg>
        <pc:grpChg chg="add mod">
          <ac:chgData name="Stanley Lewis" userId="73e2e121f7ce4bca" providerId="LiveId" clId="{41640B88-2B20-4429-9430-EAED056C9BCE}" dt="2019-08-20T20:55:10.836" v="48" actId="1076"/>
          <ac:grpSpMkLst>
            <pc:docMk/>
            <pc:sldMk cId="0" sldId="274"/>
            <ac:grpSpMk id="142" creationId="{92C60810-C0C1-453D-97EF-1F88B0D6375F}"/>
          </ac:grpSpMkLst>
        </pc:grpChg>
        <pc:grpChg chg="mod">
          <ac:chgData name="Stanley Lewis" userId="73e2e121f7ce4bca" providerId="LiveId" clId="{41640B88-2B20-4429-9430-EAED056C9BCE}" dt="2019-08-20T20:54:46.086" v="36"/>
          <ac:grpSpMkLst>
            <pc:docMk/>
            <pc:sldMk cId="0" sldId="274"/>
            <ac:grpSpMk id="149" creationId="{ABF21496-2646-4EC6-8F81-A2545DAA1EAB}"/>
          </ac:grpSpMkLst>
        </pc:grpChg>
        <pc:grpChg chg="add del mod">
          <ac:chgData name="Stanley Lewis" userId="73e2e121f7ce4bca" providerId="LiveId" clId="{41640B88-2B20-4429-9430-EAED056C9BCE}" dt="2019-08-20T20:55:01.555" v="42"/>
          <ac:grpSpMkLst>
            <pc:docMk/>
            <pc:sldMk cId="0" sldId="274"/>
            <ac:grpSpMk id="152" creationId="{9A25FF5E-A00D-4F42-B16E-82A0452DBCCB}"/>
          </ac:grpSpMkLst>
        </pc:grpChg>
        <pc:grpChg chg="mod">
          <ac:chgData name="Stanley Lewis" userId="73e2e121f7ce4bca" providerId="LiveId" clId="{41640B88-2B20-4429-9430-EAED056C9BCE}" dt="2019-08-20T20:54:58.854" v="39"/>
          <ac:grpSpMkLst>
            <pc:docMk/>
            <pc:sldMk cId="0" sldId="274"/>
            <ac:grpSpMk id="155" creationId="{2401649A-0826-4494-AB42-B7E1AEBA1127}"/>
          </ac:grpSpMkLst>
        </pc:grpChg>
        <pc:grpChg chg="add mod">
          <ac:chgData name="Stanley Lewis" userId="73e2e121f7ce4bca" providerId="LiveId" clId="{41640B88-2B20-4429-9430-EAED056C9BCE}" dt="2019-08-20T20:55:09.560" v="47" actId="1076"/>
          <ac:grpSpMkLst>
            <pc:docMk/>
            <pc:sldMk cId="0" sldId="274"/>
            <ac:grpSpMk id="158" creationId="{E4ADDAC7-504C-4A77-B5D3-EEEBB0F3491E}"/>
          </ac:grpSpMkLst>
        </pc:grpChg>
        <pc:grpChg chg="mod">
          <ac:chgData name="Stanley Lewis" userId="73e2e121f7ce4bca" providerId="LiveId" clId="{41640B88-2B20-4429-9430-EAED056C9BCE}" dt="2019-08-20T20:55:03.579" v="44"/>
          <ac:grpSpMkLst>
            <pc:docMk/>
            <pc:sldMk cId="0" sldId="274"/>
            <ac:grpSpMk id="161" creationId="{DD576C00-6208-47CC-8F7B-11801EB0F8B5}"/>
          </ac:grpSpMkLst>
        </pc:grpChg>
        <pc:grpChg chg="add mod">
          <ac:chgData name="Stanley Lewis" userId="73e2e121f7ce4bca" providerId="LiveId" clId="{41640B88-2B20-4429-9430-EAED056C9BCE}" dt="2019-08-20T20:55:47.295" v="51" actId="1076"/>
          <ac:grpSpMkLst>
            <pc:docMk/>
            <pc:sldMk cId="0" sldId="274"/>
            <ac:grpSpMk id="164" creationId="{DADE56FE-B46F-4996-9E55-72C0B20F04B4}"/>
          </ac:grpSpMkLst>
        </pc:grpChg>
        <pc:grpChg chg="add mod">
          <ac:chgData name="Stanley Lewis" userId="73e2e121f7ce4bca" providerId="LiveId" clId="{41640B88-2B20-4429-9430-EAED056C9BCE}" dt="2019-08-20T20:55:54.947" v="53" actId="1076"/>
          <ac:grpSpMkLst>
            <pc:docMk/>
            <pc:sldMk cId="0" sldId="274"/>
            <ac:grpSpMk id="170" creationId="{3E05380C-173A-4D2A-A304-393BA1232A3B}"/>
          </ac:grpSpMkLst>
        </pc:grpChg>
        <pc:grpChg chg="add del">
          <ac:chgData name="Stanley Lewis" userId="73e2e121f7ce4bca" providerId="LiveId" clId="{41640B88-2B20-4429-9430-EAED056C9BCE}" dt="2019-08-20T20:56:55.574" v="77"/>
          <ac:grpSpMkLst>
            <pc:docMk/>
            <pc:sldMk cId="0" sldId="274"/>
            <ac:grpSpMk id="176" creationId="{996872B5-48FE-45FB-825F-2322B30E0444}"/>
          </ac:grpSpMkLst>
        </pc:grpChg>
        <pc:grpChg chg="add mod ord">
          <ac:chgData name="Stanley Lewis" userId="73e2e121f7ce4bca" providerId="LiveId" clId="{41640B88-2B20-4429-9430-EAED056C9BCE}" dt="2019-08-20T20:57:32.574" v="94" actId="167"/>
          <ac:grpSpMkLst>
            <pc:docMk/>
            <pc:sldMk cId="0" sldId="274"/>
            <ac:grpSpMk id="184" creationId="{1D1745AB-2A49-4EE1-AA91-1C9DA256CDA5}"/>
          </ac:grpSpMkLst>
        </pc:grpChg>
        <pc:grpChg chg="add mod ord">
          <ac:chgData name="Stanley Lewis" userId="73e2e121f7ce4bca" providerId="LiveId" clId="{41640B88-2B20-4429-9430-EAED056C9BCE}" dt="2019-08-20T20:57:38.754" v="97" actId="167"/>
          <ac:grpSpMkLst>
            <pc:docMk/>
            <pc:sldMk cId="0" sldId="274"/>
            <ac:grpSpMk id="188" creationId="{1757F3FA-5692-40A5-ADC8-08FBA074C364}"/>
          </ac:grpSpMkLst>
        </pc:grpChg>
        <pc:grpChg chg="del">
          <ac:chgData name="Stanley Lewis" userId="73e2e121f7ce4bca" providerId="LiveId" clId="{41640B88-2B20-4429-9430-EAED056C9BCE}" dt="2019-08-20T20:55:12.631" v="49" actId="478"/>
          <ac:grpSpMkLst>
            <pc:docMk/>
            <pc:sldMk cId="0" sldId="274"/>
            <ac:grpSpMk id="306" creationId="{180FE620-8461-4196-AD6E-6D584722612D}"/>
          </ac:grpSpMkLst>
        </pc:grpChg>
        <pc:grpChg chg="del">
          <ac:chgData name="Stanley Lewis" userId="73e2e121f7ce4bca" providerId="LiveId" clId="{41640B88-2B20-4429-9430-EAED056C9BCE}" dt="2019-08-20T20:55:06.889" v="46" actId="478"/>
          <ac:grpSpMkLst>
            <pc:docMk/>
            <pc:sldMk cId="0" sldId="274"/>
            <ac:grpSpMk id="314" creationId="{9639241B-CE35-4120-95C4-8E177EBEB285}"/>
          </ac:grpSpMkLst>
        </pc:grpChg>
        <pc:grpChg chg="add del">
          <ac:chgData name="Stanley Lewis" userId="73e2e121f7ce4bca" providerId="LiveId" clId="{41640B88-2B20-4429-9430-EAED056C9BCE}" dt="2019-08-20T20:57:22.176" v="91" actId="478"/>
          <ac:grpSpMkLst>
            <pc:docMk/>
            <pc:sldMk cId="0" sldId="274"/>
            <ac:grpSpMk id="322" creationId="{FA20F9BA-8F5A-415A-A5AB-33C2BE34D293}"/>
          </ac:grpSpMkLst>
        </pc:grpChg>
        <pc:grpChg chg="add del">
          <ac:chgData name="Stanley Lewis" userId="73e2e121f7ce4bca" providerId="LiveId" clId="{41640B88-2B20-4429-9430-EAED056C9BCE}" dt="2019-08-20T20:57:22.176" v="91" actId="478"/>
          <ac:grpSpMkLst>
            <pc:docMk/>
            <pc:sldMk cId="0" sldId="274"/>
            <ac:grpSpMk id="330" creationId="{2DB60389-1620-453B-8F99-B2040B5013D4}"/>
          </ac:grpSpMkLst>
        </pc:grpChg>
        <pc:graphicFrameChg chg="modGraphic">
          <ac:chgData name="Stanley Lewis" userId="73e2e121f7ce4bca" providerId="LiveId" clId="{41640B88-2B20-4429-9430-EAED056C9BCE}" dt="2019-08-20T20:59:05.589" v="256" actId="5793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Stanley Lewis" userId="73e2e121f7ce4bca" providerId="LiveId" clId="{76052857-A3DC-4D1F-AEB7-6451740D6CCE}"/>
    <pc:docChg chg="undo redo custSel modSld">
      <pc:chgData name="Stanley Lewis" userId="73e2e121f7ce4bca" providerId="LiveId" clId="{76052857-A3DC-4D1F-AEB7-6451740D6CCE}" dt="2019-07-26T04:48:07.481" v="1114" actId="20577"/>
      <pc:docMkLst>
        <pc:docMk/>
      </pc:docMkLst>
      <pc:sldChg chg="addSp delSp modSp">
        <pc:chgData name="Stanley Lewis" userId="73e2e121f7ce4bca" providerId="LiveId" clId="{76052857-A3DC-4D1F-AEB7-6451740D6CCE}" dt="2019-07-26T04:48:07.481" v="1114" actId="20577"/>
        <pc:sldMkLst>
          <pc:docMk/>
          <pc:sldMk cId="0" sldId="274"/>
        </pc:sldMkLst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" creationId="{EA5F0FEE-D4FF-421D-A79F-7EACFC10624A}"/>
          </ac:spMkLst>
        </pc:spChg>
        <pc:spChg chg="add mod">
          <ac:chgData name="Stanley Lewis" userId="73e2e121f7ce4bca" providerId="LiveId" clId="{76052857-A3DC-4D1F-AEB7-6451740D6CCE}" dt="2019-07-26T04:33:27.827" v="1103" actId="1076"/>
          <ac:spMkLst>
            <pc:docMk/>
            <pc:sldMk cId="0" sldId="274"/>
            <ac:spMk id="3" creationId="{6E9B53F5-A357-4863-A1CF-FE5B47EF4593}"/>
          </ac:spMkLst>
        </pc:spChg>
        <pc:spChg chg="add del mod">
          <ac:chgData name="Stanley Lewis" userId="73e2e121f7ce4bca" providerId="LiveId" clId="{76052857-A3DC-4D1F-AEB7-6451740D6CCE}" dt="2019-07-26T04:16:46.806" v="534" actId="478"/>
          <ac:spMkLst>
            <pc:docMk/>
            <pc:sldMk cId="0" sldId="274"/>
            <ac:spMk id="30" creationId="{05B50B63-FC11-4534-BF5A-6B1EC795C2D3}"/>
          </ac:spMkLst>
        </pc:spChg>
        <pc:spChg chg="add del mod">
          <ac:chgData name="Stanley Lewis" userId="73e2e121f7ce4bca" providerId="LiveId" clId="{76052857-A3DC-4D1F-AEB7-6451740D6CCE}" dt="2019-07-26T04:23:33.490" v="770" actId="478"/>
          <ac:spMkLst>
            <pc:docMk/>
            <pc:sldMk cId="0" sldId="274"/>
            <ac:spMk id="64" creationId="{99F752EA-BCDF-4C52-B49A-3294E87F1AA4}"/>
          </ac:spMkLst>
        </pc:spChg>
        <pc:spChg chg="add mod">
          <ac:chgData name="Stanley Lewis" userId="73e2e121f7ce4bca" providerId="LiveId" clId="{76052857-A3DC-4D1F-AEB7-6451740D6CCE}" dt="2019-07-26T04:28:33.320" v="989" actId="1076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Stanley Lewis" userId="73e2e121f7ce4bca" providerId="LiveId" clId="{76052857-A3DC-4D1F-AEB7-6451740D6CCE}" dt="2019-07-26T03:22:45.504" v="0" actId="478"/>
          <ac:spMkLst>
            <pc:docMk/>
            <pc:sldMk cId="0" sldId="274"/>
            <ac:spMk id="164" creationId="{9937EA5F-A543-4CC2-BD8B-80938E657CBE}"/>
          </ac:spMkLst>
        </pc:spChg>
        <pc:spChg chg="add del mod topLvl">
          <ac:chgData name="Stanley Lewis" userId="73e2e121f7ce4bca" providerId="LiveId" clId="{76052857-A3DC-4D1F-AEB7-6451740D6CCE}" dt="2019-07-26T03:57:57.465" v="401" actId="478"/>
          <ac:spMkLst>
            <pc:docMk/>
            <pc:sldMk cId="0" sldId="274"/>
            <ac:spMk id="195" creationId="{DEC275E9-2943-4B67-A18D-0759E6E85A55}"/>
          </ac:spMkLst>
        </pc:spChg>
        <pc:spChg chg="add del mod topLvl">
          <ac:chgData name="Stanley Lewis" userId="73e2e121f7ce4bca" providerId="LiveId" clId="{76052857-A3DC-4D1F-AEB7-6451740D6CCE}" dt="2019-07-26T03:57:55.478" v="400" actId="478"/>
          <ac:spMkLst>
            <pc:docMk/>
            <pc:sldMk cId="0" sldId="274"/>
            <ac:spMk id="196" creationId="{D42BBF58-115F-4886-A2B1-EAC18BCDFF19}"/>
          </ac:spMkLst>
        </pc:spChg>
        <pc:spChg chg="add del mod">
          <ac:chgData name="Stanley Lewis" userId="73e2e121f7ce4bca" providerId="LiveId" clId="{76052857-A3DC-4D1F-AEB7-6451740D6CCE}" dt="2019-07-26T03:27:12.559" v="47" actId="478"/>
          <ac:spMkLst>
            <pc:docMk/>
            <pc:sldMk cId="0" sldId="274"/>
            <ac:spMk id="197" creationId="{3CDFEE86-77A2-4870-B710-A960F5D1154C}"/>
          </ac:spMkLst>
        </pc:spChg>
        <pc:spChg chg="add del mod">
          <ac:chgData name="Stanley Lewis" userId="73e2e121f7ce4bca" providerId="LiveId" clId="{76052857-A3DC-4D1F-AEB7-6451740D6CCE}" dt="2019-07-26T03:53:41.013" v="318" actId="478"/>
          <ac:spMkLst>
            <pc:docMk/>
            <pc:sldMk cId="0" sldId="274"/>
            <ac:spMk id="198" creationId="{C2217B87-4AC6-4812-8648-169E351C8586}"/>
          </ac:spMkLst>
        </pc:spChg>
        <pc:spChg chg="add del mod">
          <ac:chgData name="Stanley Lewis" userId="73e2e121f7ce4bca" providerId="LiveId" clId="{76052857-A3DC-4D1F-AEB7-6451740D6CCE}" dt="2019-07-26T03:26:13.261" v="30"/>
          <ac:spMkLst>
            <pc:docMk/>
            <pc:sldMk cId="0" sldId="274"/>
            <ac:spMk id="199" creationId="{35E75F4A-6BD6-44C7-98F6-40F73BD8B058}"/>
          </ac:spMkLst>
        </pc:spChg>
        <pc:spChg chg="add del mod">
          <ac:chgData name="Stanley Lewis" userId="73e2e121f7ce4bca" providerId="LiveId" clId="{76052857-A3DC-4D1F-AEB7-6451740D6CCE}" dt="2019-07-26T03:27:13.526" v="48" actId="478"/>
          <ac:spMkLst>
            <pc:docMk/>
            <pc:sldMk cId="0" sldId="274"/>
            <ac:spMk id="200" creationId="{CDE1A55B-1F8C-47BB-B8A8-0B1225C094BF}"/>
          </ac:spMkLst>
        </pc:spChg>
        <pc:spChg chg="add del mod">
          <ac:chgData name="Stanley Lewis" userId="73e2e121f7ce4bca" providerId="LiveId" clId="{76052857-A3DC-4D1F-AEB7-6451740D6CCE}" dt="2019-07-26T03:26:45.799" v="43" actId="478"/>
          <ac:spMkLst>
            <pc:docMk/>
            <pc:sldMk cId="0" sldId="274"/>
            <ac:spMk id="201" creationId="{1DD41711-E458-495D-823E-0360C8949E4D}"/>
          </ac:spMkLst>
        </pc:spChg>
        <pc:spChg chg="add del mod">
          <ac:chgData name="Stanley Lewis" userId="73e2e121f7ce4bca" providerId="LiveId" clId="{76052857-A3DC-4D1F-AEB7-6451740D6CCE}" dt="2019-07-26T03:26:41.110" v="41"/>
          <ac:spMkLst>
            <pc:docMk/>
            <pc:sldMk cId="0" sldId="274"/>
            <ac:spMk id="202" creationId="{261319EF-AAC2-49A6-9E99-E229EA8CBCED}"/>
          </ac:spMkLst>
        </pc:spChg>
        <pc:spChg chg="add del">
          <ac:chgData name="Stanley Lewis" userId="73e2e121f7ce4bca" providerId="LiveId" clId="{76052857-A3DC-4D1F-AEB7-6451740D6CCE}" dt="2019-07-26T03:26:40.675" v="39"/>
          <ac:spMkLst>
            <pc:docMk/>
            <pc:sldMk cId="0" sldId="274"/>
            <ac:spMk id="203" creationId="{9B283693-5F4C-4D37-836B-DBCF234AF0E7}"/>
          </ac:spMkLst>
        </pc:spChg>
        <pc:spChg chg="add del mod">
          <ac:chgData name="Stanley Lewis" userId="73e2e121f7ce4bca" providerId="LiveId" clId="{76052857-A3DC-4D1F-AEB7-6451740D6CCE}" dt="2019-07-26T03:38:33.883" v="189" actId="478"/>
          <ac:spMkLst>
            <pc:docMk/>
            <pc:sldMk cId="0" sldId="274"/>
            <ac:spMk id="204" creationId="{D7BE8971-628D-45B8-A9EB-CD82AE17EEB0}"/>
          </ac:spMkLst>
        </pc:spChg>
        <pc:spChg chg="add del mod">
          <ac:chgData name="Stanley Lewis" userId="73e2e121f7ce4bca" providerId="LiveId" clId="{76052857-A3DC-4D1F-AEB7-6451740D6CCE}" dt="2019-07-26T03:53:40.375" v="316" actId="478"/>
          <ac:spMkLst>
            <pc:docMk/>
            <pc:sldMk cId="0" sldId="274"/>
            <ac:spMk id="205" creationId="{BF6B039B-41A4-434A-84F0-45E2204B7E08}"/>
          </ac:spMkLst>
        </pc:spChg>
        <pc:spChg chg="add del mod">
          <ac:chgData name="Stanley Lewis" userId="73e2e121f7ce4bca" providerId="LiveId" clId="{76052857-A3DC-4D1F-AEB7-6451740D6CCE}" dt="2019-07-26T03:29:56.222" v="102"/>
          <ac:spMkLst>
            <pc:docMk/>
            <pc:sldMk cId="0" sldId="274"/>
            <ac:spMk id="206" creationId="{A9EF8E4A-BA19-4209-BE5D-60FE85BF45A2}"/>
          </ac:spMkLst>
        </pc:spChg>
        <pc:spChg chg="add del mod">
          <ac:chgData name="Stanley Lewis" userId="73e2e121f7ce4bca" providerId="LiveId" clId="{76052857-A3DC-4D1F-AEB7-6451740D6CCE}" dt="2019-07-26T03:53:40.705" v="317" actId="478"/>
          <ac:spMkLst>
            <pc:docMk/>
            <pc:sldMk cId="0" sldId="274"/>
            <ac:spMk id="207" creationId="{37C2046D-A06E-4409-A4EA-1382D9CE2F56}"/>
          </ac:spMkLst>
        </pc:spChg>
        <pc:spChg chg="add del mod">
          <ac:chgData name="Stanley Lewis" userId="73e2e121f7ce4bca" providerId="LiveId" clId="{76052857-A3DC-4D1F-AEB7-6451740D6CCE}" dt="2019-07-26T03:32:33.342" v="139" actId="478"/>
          <ac:spMkLst>
            <pc:docMk/>
            <pc:sldMk cId="0" sldId="274"/>
            <ac:spMk id="208" creationId="{8A9F1B85-C2BB-41EE-835F-DDE9D3D4ECAF}"/>
          </ac:spMkLst>
        </pc:spChg>
        <pc:spChg chg="add del mod">
          <ac:chgData name="Stanley Lewis" userId="73e2e121f7ce4bca" providerId="LiveId" clId="{76052857-A3DC-4D1F-AEB7-6451740D6CCE}" dt="2019-07-26T03:32:32.576" v="138" actId="478"/>
          <ac:spMkLst>
            <pc:docMk/>
            <pc:sldMk cId="0" sldId="274"/>
            <ac:spMk id="209" creationId="{F300B500-9540-447A-AB83-A04A5541BD58}"/>
          </ac:spMkLst>
        </pc:spChg>
        <pc:spChg chg="add del mod">
          <ac:chgData name="Stanley Lewis" userId="73e2e121f7ce4bca" providerId="LiveId" clId="{76052857-A3DC-4D1F-AEB7-6451740D6CCE}" dt="2019-07-26T03:32:27.062" v="137" actId="478"/>
          <ac:spMkLst>
            <pc:docMk/>
            <pc:sldMk cId="0" sldId="274"/>
            <ac:spMk id="210" creationId="{353D6BD2-41C7-4732-8339-791A8880C9AE}"/>
          </ac:spMkLst>
        </pc:spChg>
        <pc:spChg chg="add del mod">
          <ac:chgData name="Stanley Lewis" userId="73e2e121f7ce4bca" providerId="LiveId" clId="{76052857-A3DC-4D1F-AEB7-6451740D6CCE}" dt="2019-07-26T03:32:26.388" v="136" actId="478"/>
          <ac:spMkLst>
            <pc:docMk/>
            <pc:sldMk cId="0" sldId="274"/>
            <ac:spMk id="211" creationId="{D20431FA-D3A7-4A51-BB28-806CD96826BE}"/>
          </ac:spMkLst>
        </pc:spChg>
        <pc:spChg chg="add del">
          <ac:chgData name="Stanley Lewis" userId="73e2e121f7ce4bca" providerId="LiveId" clId="{76052857-A3DC-4D1F-AEB7-6451740D6CCE}" dt="2019-07-26T03:33:36.041" v="148"/>
          <ac:spMkLst>
            <pc:docMk/>
            <pc:sldMk cId="0" sldId="274"/>
            <ac:spMk id="212" creationId="{ACCFFB0D-0613-434C-9DCC-403F44057C36}"/>
          </ac:spMkLst>
        </pc:spChg>
        <pc:spChg chg="add mod ord">
          <ac:chgData name="Stanley Lewis" userId="73e2e121f7ce4bca" providerId="LiveId" clId="{76052857-A3DC-4D1F-AEB7-6451740D6CCE}" dt="2019-07-26T04:27:44.439" v="968" actId="1076"/>
          <ac:spMkLst>
            <pc:docMk/>
            <pc:sldMk cId="0" sldId="274"/>
            <ac:spMk id="216" creationId="{4F37B675-7D8D-46A3-A924-7F1F4CC8BFAA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19" creationId="{567DC783-9EB6-446C-9BC3-96F50B1425A6}"/>
          </ac:spMkLst>
        </pc:spChg>
        <pc:spChg chg="mod topLvl">
          <ac:chgData name="Stanley Lewis" userId="73e2e121f7ce4bca" providerId="LiveId" clId="{76052857-A3DC-4D1F-AEB7-6451740D6CCE}" dt="2019-07-26T04:27:46.743" v="969" actId="165"/>
          <ac:spMkLst>
            <pc:docMk/>
            <pc:sldMk cId="0" sldId="274"/>
            <ac:spMk id="220" creationId="{027A169B-22AF-4969-8996-EE94D9C874B7}"/>
          </ac:spMkLst>
        </pc:spChg>
        <pc:spChg chg="add del mod">
          <ac:chgData name="Stanley Lewis" userId="73e2e121f7ce4bca" providerId="LiveId" clId="{76052857-A3DC-4D1F-AEB7-6451740D6CCE}" dt="2019-07-26T03:38:56.798" v="197" actId="478"/>
          <ac:spMkLst>
            <pc:docMk/>
            <pc:sldMk cId="0" sldId="274"/>
            <ac:spMk id="227" creationId="{480B22D8-9CF5-4D6D-994D-38705B3A54FF}"/>
          </ac:spMkLst>
        </pc:spChg>
        <pc:spChg chg="add del mod">
          <ac:chgData name="Stanley Lewis" userId="73e2e121f7ce4bca" providerId="LiveId" clId="{76052857-A3DC-4D1F-AEB7-6451740D6CCE}" dt="2019-07-26T03:49:07.747" v="275" actId="478"/>
          <ac:spMkLst>
            <pc:docMk/>
            <pc:sldMk cId="0" sldId="274"/>
            <ac:spMk id="228" creationId="{C64CE7CC-8422-4FBB-9C3B-C61CABF3AF91}"/>
          </ac:spMkLst>
        </pc:spChg>
        <pc:spChg chg="add mod or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29" creationId="{1ECB5D1B-AE45-41E2-9F2B-64740D2B396C}"/>
          </ac:spMkLst>
        </pc:spChg>
        <pc:spChg chg="add del mod ord">
          <ac:chgData name="Stanley Lewis" userId="73e2e121f7ce4bca" providerId="LiveId" clId="{76052857-A3DC-4D1F-AEB7-6451740D6CCE}" dt="2019-07-26T03:53:39.867" v="315" actId="478"/>
          <ac:spMkLst>
            <pc:docMk/>
            <pc:sldMk cId="0" sldId="274"/>
            <ac:spMk id="230" creationId="{70F56AC8-66CD-4A5F-BC11-608255A854E1}"/>
          </ac:spMkLst>
        </pc:spChg>
        <pc:spChg chg="add mod or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1" creationId="{086CFAF6-B1A7-4683-8506-C30F293A7F60}"/>
          </ac:spMkLst>
        </pc:spChg>
        <pc:spChg chg="del">
          <ac:chgData name="Stanley Lewis" userId="73e2e121f7ce4bca" providerId="LiveId" clId="{76052857-A3DC-4D1F-AEB7-6451740D6CCE}" dt="2019-07-26T03:48:49.624" v="268" actId="478"/>
          <ac:spMkLst>
            <pc:docMk/>
            <pc:sldMk cId="0" sldId="274"/>
            <ac:spMk id="235" creationId="{A55051F8-F90A-49B4-AD30-8081BCED291A}"/>
          </ac:spMkLst>
        </pc:spChg>
        <pc:spChg chg="add mod topLvl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236" creationId="{DCB3FD20-712C-4199-AA96-D9142E666B92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237" creationId="{58FC3B4E-8F47-4534-8B07-4ED63A826565}"/>
          </ac:spMkLst>
        </pc:spChg>
        <pc:spChg chg="add del">
          <ac:chgData name="Stanley Lewis" userId="73e2e121f7ce4bca" providerId="LiveId" clId="{76052857-A3DC-4D1F-AEB7-6451740D6CCE}" dt="2019-07-26T03:55:52.075" v="341"/>
          <ac:spMkLst>
            <pc:docMk/>
            <pc:sldMk cId="0" sldId="274"/>
            <ac:spMk id="305" creationId="{29C9A10C-E578-4A72-8CD0-FCD4BA6C92A1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8" creationId="{38FB40D7-E1B4-48FA-B9B4-303F1E286488}"/>
          </ac:spMkLst>
        </pc:spChg>
        <pc:spChg chg="add mod ord">
          <ac:chgData name="Stanley Lewis" userId="73e2e121f7ce4bca" providerId="LiveId" clId="{76052857-A3DC-4D1F-AEB7-6451740D6CCE}" dt="2019-07-26T04:00:08.437" v="435" actId="164"/>
          <ac:spMkLst>
            <pc:docMk/>
            <pc:sldMk cId="0" sldId="274"/>
            <ac:spMk id="329" creationId="{06DB1C93-709D-47F4-B266-0AA596012447}"/>
          </ac:spMkLst>
        </pc:spChg>
        <pc:spChg chg="add del mod">
          <ac:chgData name="Stanley Lewis" userId="73e2e121f7ce4bca" providerId="LiveId" clId="{76052857-A3DC-4D1F-AEB7-6451740D6CCE}" dt="2019-07-26T04:16:47.275" v="535" actId="478"/>
          <ac:spMkLst>
            <pc:docMk/>
            <pc:sldMk cId="0" sldId="274"/>
            <ac:spMk id="336" creationId="{BC360861-1317-4D86-80F5-4AC73147F860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37" creationId="{0699B948-1FB4-4B61-8CF8-8FDBC2840CD9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3" creationId="{8C563860-5E25-4F4D-930F-78D21C9F7DC8}"/>
          </ac:spMkLst>
        </pc:spChg>
        <pc:spChg chg="add del mod">
          <ac:chgData name="Stanley Lewis" userId="73e2e121f7ce4bca" providerId="LiveId" clId="{76052857-A3DC-4D1F-AEB7-6451740D6CCE}" dt="2019-07-26T04:17:22.783" v="548" actId="478"/>
          <ac:spMkLst>
            <pc:docMk/>
            <pc:sldMk cId="0" sldId="274"/>
            <ac:spMk id="364" creationId="{4991C436-4C23-4178-B774-77F82317336E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65" creationId="{33DD01B7-B396-4391-90AE-6D72B9950E1B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8" creationId="{C1F3E74B-B50A-474A-AB94-3204EC8D027A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79" creationId="{270DAAF3-5B11-417D-B0A1-27FC4350D8FD}"/>
          </ac:spMkLst>
        </pc:spChg>
        <pc:spChg chg="mod topLvl">
          <ac:chgData name="Stanley Lewis" userId="73e2e121f7ce4bca" providerId="LiveId" clId="{76052857-A3DC-4D1F-AEB7-6451740D6CCE}" dt="2019-07-26T04:13:02.968" v="486" actId="164"/>
          <ac:spMkLst>
            <pc:docMk/>
            <pc:sldMk cId="0" sldId="274"/>
            <ac:spMk id="380" creationId="{009A9F71-5647-4DF5-B847-BDD3BFF5AF57}"/>
          </ac:spMkLst>
        </pc:spChg>
        <pc:spChg chg="add mod">
          <ac:chgData name="Stanley Lewis" userId="73e2e121f7ce4bca" providerId="LiveId" clId="{76052857-A3DC-4D1F-AEB7-6451740D6CCE}" dt="2019-07-26T04:17:46.101" v="552" actId="1076"/>
          <ac:spMkLst>
            <pc:docMk/>
            <pc:sldMk cId="0" sldId="274"/>
            <ac:spMk id="389" creationId="{37B4AB20-5CC6-4968-B8BC-30F168C8A00E}"/>
          </ac:spMkLst>
        </pc:spChg>
        <pc:spChg chg="add mod">
          <ac:chgData name="Stanley Lewis" userId="73e2e121f7ce4bca" providerId="LiveId" clId="{76052857-A3DC-4D1F-AEB7-6451740D6CCE}" dt="2019-07-26T04:18:00.353" v="554" actId="1076"/>
          <ac:spMkLst>
            <pc:docMk/>
            <pc:sldMk cId="0" sldId="274"/>
            <ac:spMk id="390" creationId="{9D434306-FC41-49B9-B53A-7FA423219CAE}"/>
          </ac:spMkLst>
        </pc:spChg>
        <pc:spChg chg="add mod">
          <ac:chgData name="Stanley Lewis" userId="73e2e121f7ce4bca" providerId="LiveId" clId="{76052857-A3DC-4D1F-AEB7-6451740D6CCE}" dt="2019-07-26T04:24:37.457" v="787" actId="1076"/>
          <ac:spMkLst>
            <pc:docMk/>
            <pc:sldMk cId="0" sldId="274"/>
            <ac:spMk id="391" creationId="{548544F4-2525-46CE-8D41-1AE058544B73}"/>
          </ac:spMkLst>
        </pc:spChg>
        <pc:spChg chg="add mod">
          <ac:chgData name="Stanley Lewis" userId="73e2e121f7ce4bca" providerId="LiveId" clId="{76052857-A3DC-4D1F-AEB7-6451740D6CCE}" dt="2019-07-26T04:24:39.494" v="788" actId="1076"/>
          <ac:spMkLst>
            <pc:docMk/>
            <pc:sldMk cId="0" sldId="274"/>
            <ac:spMk id="392" creationId="{7AE636F2-C3F1-49B5-9CB9-0E1426F810B7}"/>
          </ac:spMkLst>
        </pc:spChg>
        <pc:spChg chg="add mod">
          <ac:chgData name="Stanley Lewis" userId="73e2e121f7ce4bca" providerId="LiveId" clId="{76052857-A3DC-4D1F-AEB7-6451740D6CCE}" dt="2019-07-26T04:28:43.703" v="992" actId="1076"/>
          <ac:spMkLst>
            <pc:docMk/>
            <pc:sldMk cId="0" sldId="274"/>
            <ac:spMk id="397" creationId="{71EF6977-DB19-429A-B970-F9A9BF1B9893}"/>
          </ac:spMkLst>
        </pc:spChg>
        <pc:spChg chg="add mod">
          <ac:chgData name="Stanley Lewis" userId="73e2e121f7ce4bca" providerId="LiveId" clId="{76052857-A3DC-4D1F-AEB7-6451740D6CCE}" dt="2019-07-26T04:28:55.287" v="998" actId="20577"/>
          <ac:spMkLst>
            <pc:docMk/>
            <pc:sldMk cId="0" sldId="274"/>
            <ac:spMk id="398" creationId="{ED17FF3B-E005-4117-93F7-880D206600F7}"/>
          </ac:spMkLst>
        </pc:spChg>
        <pc:spChg chg="add mod">
          <ac:chgData name="Stanley Lewis" userId="73e2e121f7ce4bca" providerId="LiveId" clId="{76052857-A3DC-4D1F-AEB7-6451740D6CCE}" dt="2019-07-26T04:29:04.191" v="1007" actId="1076"/>
          <ac:spMkLst>
            <pc:docMk/>
            <pc:sldMk cId="0" sldId="274"/>
            <ac:spMk id="399" creationId="{F83463D7-A4DC-43C4-89AD-2B6718978EB9}"/>
          </ac:spMkLst>
        </pc:spChg>
        <pc:spChg chg="add mod">
          <ac:chgData name="Stanley Lewis" userId="73e2e121f7ce4bca" providerId="LiveId" clId="{76052857-A3DC-4D1F-AEB7-6451740D6CCE}" dt="2019-07-26T04:29:17.073" v="1021" actId="1076"/>
          <ac:spMkLst>
            <pc:docMk/>
            <pc:sldMk cId="0" sldId="274"/>
            <ac:spMk id="400" creationId="{AFE01B93-540F-4121-AEE1-E2043AE6BE67}"/>
          </ac:spMkLst>
        </pc:spChg>
        <pc:spChg chg="add mod">
          <ac:chgData name="Stanley Lewis" userId="73e2e121f7ce4bca" providerId="LiveId" clId="{76052857-A3DC-4D1F-AEB7-6451740D6CCE}" dt="2019-07-26T04:29:26.732" v="1034" actId="1076"/>
          <ac:spMkLst>
            <pc:docMk/>
            <pc:sldMk cId="0" sldId="274"/>
            <ac:spMk id="401" creationId="{A5049917-E58B-4AEA-A3B2-65ADFAD42E14}"/>
          </ac:spMkLst>
        </pc:spChg>
        <pc:spChg chg="add mod">
          <ac:chgData name="Stanley Lewis" userId="73e2e121f7ce4bca" providerId="LiveId" clId="{76052857-A3DC-4D1F-AEB7-6451740D6CCE}" dt="2019-07-26T04:29:40.123" v="1043" actId="1076"/>
          <ac:spMkLst>
            <pc:docMk/>
            <pc:sldMk cId="0" sldId="274"/>
            <ac:spMk id="402" creationId="{0192F9BE-2422-4365-AF00-2688B8BCB5C3}"/>
          </ac:spMkLst>
        </pc:spChg>
        <pc:spChg chg="add del mod">
          <ac:chgData name="Stanley Lewis" userId="73e2e121f7ce4bca" providerId="LiveId" clId="{76052857-A3DC-4D1F-AEB7-6451740D6CCE}" dt="2019-07-26T04:30:19.423" v="1093" actId="478"/>
          <ac:spMkLst>
            <pc:docMk/>
            <pc:sldMk cId="0" sldId="274"/>
            <ac:spMk id="403" creationId="{EA9F92CC-A1FC-4501-8903-7DA0E6046FE1}"/>
          </ac:spMkLst>
        </pc:spChg>
        <pc:grpChg chg="add del mod topLvl">
          <ac:chgData name="Stanley Lewis" userId="73e2e121f7ce4bca" providerId="LiveId" clId="{76052857-A3DC-4D1F-AEB7-6451740D6CCE}" dt="2019-07-26T03:57:49.723" v="399" actId="165"/>
          <ac:grpSpMkLst>
            <pc:docMk/>
            <pc:sldMk cId="0" sldId="274"/>
            <ac:grpSpMk id="3" creationId="{178161C7-A540-4EE6-9EAE-1C5CAEA86415}"/>
          </ac:grpSpMkLst>
        </pc:grpChg>
        <pc:grpChg chg="add del mod">
          <ac:chgData name="Stanley Lewis" userId="73e2e121f7ce4bca" providerId="LiveId" clId="{76052857-A3DC-4D1F-AEB7-6451740D6CCE}" dt="2019-07-26T03:57:40.912" v="397" actId="165"/>
          <ac:grpSpMkLst>
            <pc:docMk/>
            <pc:sldMk cId="0" sldId="274"/>
            <ac:grpSpMk id="13" creationId="{58634284-3554-43CF-8D94-01596D8EEE24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0" creationId="{44FDDBB9-A039-4C0A-860A-0A5FC60DA25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1" creationId="{FF180024-F715-47F8-BAD2-305AA928512F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1" creationId="{93B55ABA-C5B9-4765-BC5F-79DE62D8D2B0}"/>
          </ac:grpSpMkLst>
        </pc:grpChg>
        <pc:grpChg chg="add del mod">
          <ac:chgData name="Stanley Lewis" userId="73e2e121f7ce4bca" providerId="LiveId" clId="{76052857-A3DC-4D1F-AEB7-6451740D6CCE}" dt="2019-07-26T04:33:53.422" v="1108" actId="478"/>
          <ac:grpSpMkLst>
            <pc:docMk/>
            <pc:sldMk cId="0" sldId="274"/>
            <ac:grpSpMk id="136" creationId="{3924C1AC-926B-4BD2-BB8B-1543FE8E9878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37" creationId="{EBF2C90A-4BF2-4DB0-A873-F95967F48BF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8" creationId="{813CCE99-5E98-4C89-BEB0-4314EBE432DD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39" creationId="{4DD0F9AA-4EE3-4346-B08B-0EA5CF0CC82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0" creationId="{FD60A8C6-1A1F-48D1-9839-17E56E879EF6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41" creationId="{03A9D8CF-8374-4D83-A4E8-A07384A730E3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3" creationId="{FE3F846D-9C2A-4E98-9BDB-ED1C371232D1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145" creationId="{203FF5A4-E47C-472A-8794-E1075EE386E5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1" creationId="{A31602E3-CA5D-4AA1-96CA-148A6440A411}"/>
          </ac:grpSpMkLst>
        </pc:grpChg>
        <pc:grpChg chg="mod">
          <ac:chgData name="Stanley Lewis" userId="73e2e121f7ce4bca" providerId="LiveId" clId="{76052857-A3DC-4D1F-AEB7-6451740D6CCE}" dt="2019-07-26T04:33:47.566" v="1107" actId="1076"/>
          <ac:grpSpMkLst>
            <pc:docMk/>
            <pc:sldMk cId="0" sldId="274"/>
            <ac:grpSpMk id="153" creationId="{4E981825-C6C1-4B54-97CD-5B5E638DE1BB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Stanley Lewis" userId="73e2e121f7ce4bca" providerId="LiveId" clId="{76052857-A3DC-4D1F-AEB7-6451740D6CCE}" dt="2019-07-26T03:22:45.504" v="0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7" creationId="{D4AD7EC4-50E0-4ADC-97A6-CBD7D181EAD5}"/>
          </ac:grpSpMkLst>
        </pc:grpChg>
        <pc:grpChg chg="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18" creationId="{2CAFB784-D183-4AF4-B83C-686EAE7D74F3}"/>
          </ac:grpSpMkLst>
        </pc:grpChg>
        <pc:grpChg chg="add del mod topLvl">
          <ac:chgData name="Stanley Lewis" userId="73e2e121f7ce4bca" providerId="LiveId" clId="{76052857-A3DC-4D1F-AEB7-6451740D6CCE}" dt="2019-07-26T04:27:46.743" v="969" actId="165"/>
          <ac:grpSpMkLst>
            <pc:docMk/>
            <pc:sldMk cId="0" sldId="274"/>
            <ac:grpSpMk id="221" creationId="{3DEAA753-BBDC-4B0A-A4D1-A2C89CAE16DC}"/>
          </ac:grpSpMkLst>
        </pc:grpChg>
        <pc:grpChg chg="add del mod ord topLvl">
          <ac:chgData name="Stanley Lewis" userId="73e2e121f7ce4bca" providerId="LiveId" clId="{76052857-A3DC-4D1F-AEB7-6451740D6CCE}" dt="2019-07-26T03:57:46.792" v="398" actId="478"/>
          <ac:grpSpMkLst>
            <pc:docMk/>
            <pc:sldMk cId="0" sldId="274"/>
            <ac:grpSpMk id="232" creationId="{FF7C10AD-087F-434B-824B-95DB5D7D715D}"/>
          </ac:grpSpMkLst>
        </pc:grpChg>
        <pc:grpChg chg="add del mod">
          <ac:chgData name="Stanley Lewis" userId="73e2e121f7ce4bca" providerId="LiveId" clId="{76052857-A3DC-4D1F-AEB7-6451740D6CCE}" dt="2019-07-26T03:51:44.735" v="311" actId="478"/>
          <ac:grpSpMkLst>
            <pc:docMk/>
            <pc:sldMk cId="0" sldId="274"/>
            <ac:grpSpMk id="242" creationId="{67D7C412-2E0E-44DA-B66D-FE506B082865}"/>
          </ac:grpSpMkLst>
        </pc:grpChg>
        <pc:grpChg chg="add del mod">
          <ac:chgData name="Stanley Lewis" userId="73e2e121f7ce4bca" providerId="LiveId" clId="{76052857-A3DC-4D1F-AEB7-6451740D6CCE}" dt="2019-07-26T03:55:50.497" v="339" actId="478"/>
          <ac:grpSpMkLst>
            <pc:docMk/>
            <pc:sldMk cId="0" sldId="274"/>
            <ac:grpSpMk id="251" creationId="{70C6B30E-4332-400C-B5F8-1397ACB90B31}"/>
          </ac:grpSpMkLst>
        </pc:grpChg>
        <pc:grpChg chg="add del mod">
          <ac:chgData name="Stanley Lewis" userId="73e2e121f7ce4bca" providerId="LiveId" clId="{76052857-A3DC-4D1F-AEB7-6451740D6CCE}" dt="2019-07-26T03:56:04.861" v="344" actId="478"/>
          <ac:grpSpMkLst>
            <pc:docMk/>
            <pc:sldMk cId="0" sldId="274"/>
            <ac:grpSpMk id="259" creationId="{885885D2-E70D-4E7F-AB17-AB4EB08B520A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0" creationId="{A2BDE9DA-1714-4BD5-B97D-F0816615D346}"/>
          </ac:grpSpMkLst>
        </pc:grpChg>
        <pc:grpChg chg="mod">
          <ac:chgData name="Stanley Lewis" userId="73e2e121f7ce4bca" providerId="LiveId" clId="{76052857-A3DC-4D1F-AEB7-6451740D6CCE}" dt="2019-07-26T03:51:46.736" v="312"/>
          <ac:grpSpMkLst>
            <pc:docMk/>
            <pc:sldMk cId="0" sldId="274"/>
            <ac:grpSpMk id="264" creationId="{8449997C-9EBE-42D2-AAAF-C31D1B977FED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67" creationId="{C037DBE9-03A5-4BCC-A6E1-22679D65422F}"/>
          </ac:grpSpMkLst>
        </pc:grpChg>
        <pc:grpChg chg="add del mod">
          <ac:chgData name="Stanley Lewis" userId="73e2e121f7ce4bca" providerId="LiveId" clId="{76052857-A3DC-4D1F-AEB7-6451740D6CCE}" dt="2019-07-26T04:02:22.724" v="444" actId="478"/>
          <ac:grpSpMkLst>
            <pc:docMk/>
            <pc:sldMk cId="0" sldId="274"/>
            <ac:grpSpMk id="275" creationId="{95B190CA-C2E4-465E-AFC8-FC6F140FB8C9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283" creationId="{C6563F85-D299-4465-9E5D-163CF17CB6D1}"/>
          </ac:grpSpMkLst>
        </pc:grpChg>
        <pc:grpChg chg="add del mod">
          <ac:chgData name="Stanley Lewis" userId="73e2e121f7ce4bca" providerId="LiveId" clId="{76052857-A3DC-4D1F-AEB7-6451740D6CCE}" dt="2019-07-26T04:02:25.651" v="445" actId="478"/>
          <ac:grpSpMkLst>
            <pc:docMk/>
            <pc:sldMk cId="0" sldId="274"/>
            <ac:grpSpMk id="291" creationId="{73C8A594-3AFC-45F4-9275-1BC082C44A7E}"/>
          </ac:grpSpMkLst>
        </pc:grpChg>
        <pc:grpChg chg="add del mod">
          <ac:chgData name="Stanley Lewis" userId="73e2e121f7ce4bca" providerId="LiveId" clId="{76052857-A3DC-4D1F-AEB7-6451740D6CCE}" dt="2019-07-26T03:55:38.158" v="338"/>
          <ac:grpSpMkLst>
            <pc:docMk/>
            <pc:sldMk cId="0" sldId="274"/>
            <ac:grpSpMk id="299" creationId="{50995FAD-422F-4D55-B7C3-63ECE551C8CB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6" creationId="{180FE620-8461-4196-AD6E-6D584722612D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7" creationId="{AF551E47-7533-4090-819F-5785E8D1F547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08" creationId="{A0EE5642-C1DF-4A39-B2A6-CC79C86E63C2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4" creationId="{9639241B-CE35-4120-95C4-8E177EBEB285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5" creationId="{EFA2BF5B-5A94-47E6-B748-0D4E0E918EFF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16" creationId="{A6BD262B-227E-4CDA-8714-87F210A01A86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2" creationId="{FA20F9BA-8F5A-415A-A5AB-33C2BE34D293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25" creationId="{1DD14149-3417-4225-B83A-2FEACA790A8E}"/>
          </ac:grpSpMkLst>
        </pc:grpChg>
        <pc:grpChg chg="add mod ord">
          <ac:chgData name="Stanley Lewis" userId="73e2e121f7ce4bca" providerId="LiveId" clId="{76052857-A3DC-4D1F-AEB7-6451740D6CCE}" dt="2019-07-26T04:24:51.873" v="789" actId="1076"/>
          <ac:grpSpMkLst>
            <pc:docMk/>
            <pc:sldMk cId="0" sldId="274"/>
            <ac:grpSpMk id="330" creationId="{2DB60389-1620-453B-8F99-B2040B5013D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33" creationId="{B9BB4A39-3BB9-4352-AAFA-0D1F25CE0084}"/>
          </ac:grpSpMkLst>
        </pc:grpChg>
        <pc:grpChg chg="add del mod">
          <ac:chgData name="Stanley Lewis" userId="73e2e121f7ce4bca" providerId="LiveId" clId="{76052857-A3DC-4D1F-AEB7-6451740D6CCE}" dt="2019-07-26T04:03:02.783" v="455"/>
          <ac:grpSpMkLst>
            <pc:docMk/>
            <pc:sldMk cId="0" sldId="274"/>
            <ac:grpSpMk id="338" creationId="{1D45623F-472A-4909-89A0-C720E63D572F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39" creationId="{0F075544-7FEA-4DB7-9E05-7ECFCD42534E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0" creationId="{7967B2A5-9ACD-456E-9796-1DCE282FABB2}"/>
          </ac:grpSpMkLst>
        </pc:grpChg>
        <pc:grpChg chg="mod">
          <ac:chgData name="Stanley Lewis" userId="73e2e121f7ce4bca" providerId="LiveId" clId="{76052857-A3DC-4D1F-AEB7-6451740D6CCE}" dt="2019-07-26T04:03:02.221" v="454" actId="1076"/>
          <ac:grpSpMkLst>
            <pc:docMk/>
            <pc:sldMk cId="0" sldId="274"/>
            <ac:grpSpMk id="341" creationId="{5C6A6724-AE85-468F-BB20-78E4CF97EEF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49" creationId="{BD43BCB8-FC44-461D-917F-E4924DA4E740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2" creationId="{16E9F965-945F-4DDF-9206-07102263B2AE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5" creationId="{40ED2C43-7C53-4839-91EE-5889F2BF5FD4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59" creationId="{E2E1C21B-63E7-4514-B93B-281A60EA4C80}"/>
          </ac:grpSpMkLst>
        </pc:grpChg>
        <pc:grpChg chg="add 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6" creationId="{4A6E8244-96EF-4091-BF4C-1E70A3E4ECCA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7" creationId="{8D7DAF8E-AC10-4D1C-9321-7339383B0A48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8" creationId="{06182359-67CC-4150-83FD-6EBB1CA9E894}"/>
          </ac:grpSpMkLst>
        </pc:grpChg>
        <pc:grpChg chg="mo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69" creationId="{0C5AAFCA-1CE6-4DE0-8ECB-DA907E3E97EE}"/>
          </ac:grpSpMkLst>
        </pc:grpChg>
        <pc:grpChg chg="add del mod">
          <ac:chgData name="Stanley Lewis" userId="73e2e121f7ce4bca" providerId="LiveId" clId="{76052857-A3DC-4D1F-AEB7-6451740D6CCE}" dt="2019-07-26T04:12:50.822" v="483" actId="165"/>
          <ac:grpSpMkLst>
            <pc:docMk/>
            <pc:sldMk cId="0" sldId="274"/>
            <ac:grpSpMk id="377" creationId="{2AD92065-3851-4351-8B91-6C307195FA4F}"/>
          </ac:grpSpMkLst>
        </pc:grpChg>
        <pc:grpChg chg="add mod ord">
          <ac:chgData name="Stanley Lewis" userId="73e2e121f7ce4bca" providerId="LiveId" clId="{76052857-A3DC-4D1F-AEB7-6451740D6CCE}" dt="2019-07-26T04:17:46.101" v="552" actId="1076"/>
          <ac:grpSpMkLst>
            <pc:docMk/>
            <pc:sldMk cId="0" sldId="274"/>
            <ac:grpSpMk id="381" creationId="{59D26225-0BE7-48B4-9082-210B89838D79}"/>
          </ac:grpSpMkLst>
        </pc:grpChg>
        <pc:grpChg chg="add mod">
          <ac:chgData name="Stanley Lewis" userId="73e2e121f7ce4bca" providerId="LiveId" clId="{76052857-A3DC-4D1F-AEB7-6451740D6CCE}" dt="2019-07-26T04:27:53.355" v="972" actId="1076"/>
          <ac:grpSpMkLst>
            <pc:docMk/>
            <pc:sldMk cId="0" sldId="274"/>
            <ac:grpSpMk id="393" creationId="{21580C37-7DD9-4D77-AEA2-A47066702E3B}"/>
          </ac:grpSpMkLst>
        </pc:grpChg>
        <pc:graphicFrameChg chg="mod modGraphic">
          <ac:chgData name="Stanley Lewis" userId="73e2e121f7ce4bca" providerId="LiveId" clId="{76052857-A3DC-4D1F-AEB7-6451740D6CCE}" dt="2019-07-26T04:48:07.481" v="111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Stanley Lewis" userId="73e2e121f7ce4bca" providerId="LiveId" clId="{76052857-A3DC-4D1F-AEB7-6451740D6CCE}" dt="2019-07-26T03:54:07.957" v="325" actId="1076"/>
          <ac:picMkLst>
            <pc:docMk/>
            <pc:sldMk cId="0" sldId="274"/>
            <ac:picMk id="3113" creationId="{00000000-0000-0000-0000-000000000000}"/>
          </ac:picMkLst>
        </pc:pic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5" creationId="{822F1A47-076F-4D88-B91E-48306FAC83F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Stanley Lewis" userId="73e2e121f7ce4bca" providerId="LiveId" clId="{76052857-A3DC-4D1F-AEB7-6451740D6CCE}" dt="2019-07-26T03:22:45.504" v="0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13" creationId="{CB3E02FA-1210-4AE1-BA01-06267DBDFA34}"/>
          </ac:cxnSpMkLst>
        </pc:cxnChg>
        <pc:cxnChg chg="add del mod">
          <ac:chgData name="Stanley Lewis" userId="73e2e121f7ce4bca" providerId="LiveId" clId="{76052857-A3DC-4D1F-AEB7-6451740D6CCE}" dt="2019-07-26T03:38:36.021" v="191" actId="478"/>
          <ac:cxnSpMkLst>
            <pc:docMk/>
            <pc:sldMk cId="0" sldId="274"/>
            <ac:cxnSpMk id="214" creationId="{433FB5B3-6B4C-4A59-9D8C-26108A8A7953}"/>
          </ac:cxnSpMkLst>
        </pc:cxnChg>
        <pc:cxnChg chg="add del mod">
          <ac:chgData name="Stanley Lewis" userId="73e2e121f7ce4bca" providerId="LiveId" clId="{76052857-A3DC-4D1F-AEB7-6451740D6CCE}" dt="2019-07-26T03:38:34.762" v="190" actId="478"/>
          <ac:cxnSpMkLst>
            <pc:docMk/>
            <pc:sldMk cId="0" sldId="274"/>
            <ac:cxnSpMk id="215" creationId="{2190E869-A08B-4A87-9566-A256AABC86AE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8" creationId="{584C2BB6-0309-4BA0-B7D4-6D3876AEFC6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39" creationId="{66134077-E533-4EA8-B0D1-B798E568000F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0" creationId="{6EDECB53-9EAD-4871-8B83-4EFECBDE4F1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241" creationId="{2008AEEB-D848-4F94-91FC-CFB1B70ACFF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5" creationId="{DB193329-38EF-4D3C-8DA5-13B817FED967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6" creationId="{06C19C5D-E305-44CD-A3CB-A6A9F8A57A52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7" creationId="{F80ABEFF-414D-4B8B-9E05-26B37858148D}"/>
          </ac:cxnSpMkLst>
        </pc:cxnChg>
        <pc:cxnChg chg="add mod">
          <ac:chgData name="Stanley Lewis" userId="73e2e121f7ce4bca" providerId="LiveId" clId="{76052857-A3DC-4D1F-AEB7-6451740D6CCE}" dt="2019-07-26T04:17:46.101" v="552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addSp delSp modSp">
        <pc:chgData name="Stanley Lewis" userId="73e2e121f7ce4bca" providerId="LiveId" clId="{76052857-A3DC-4D1F-AEB7-6451740D6CCE}" dt="2019-07-26T04:23:08.366" v="768" actId="165"/>
        <pc:sldMkLst>
          <pc:docMk/>
          <pc:sldMk cId="0" sldId="276"/>
        </pc:sldMkLst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31:16.263" v="117" actId="165"/>
          <ac:spMkLst>
            <pc:docMk/>
            <pc:sldMk cId="0" sldId="276"/>
            <ac:spMk id="626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15:31.274" v="523" actId="165"/>
          <ac:spMkLst>
            <pc:docMk/>
            <pc:sldMk cId="0" sldId="276"/>
            <ac:spMk id="643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5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4:23:08.366" v="768" actId="165"/>
          <ac:spMkLst>
            <pc:docMk/>
            <pc:sldMk cId="0" sldId="276"/>
            <ac:spMk id="6436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7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8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39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0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1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2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3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4" creationId="{00000000-0000-0000-0000-000000000000}"/>
          </ac:spMkLst>
        </pc:spChg>
        <pc:spChg chg="mod topLvl">
          <ac:chgData name="Stanley Lewis" userId="73e2e121f7ce4bca" providerId="LiveId" clId="{76052857-A3DC-4D1F-AEB7-6451740D6CCE}" dt="2019-07-26T03:25:42.825" v="23" actId="165"/>
          <ac:spMkLst>
            <pc:docMk/>
            <pc:sldMk cId="0" sldId="276"/>
            <ac:spMk id="6445" creationId="{00000000-0000-0000-0000-000000000000}"/>
          </ac:spMkLst>
        </pc:spChg>
        <pc:grpChg chg="del">
          <ac:chgData name="Stanley Lewis" userId="73e2e121f7ce4bca" providerId="LiveId" clId="{76052857-A3DC-4D1F-AEB7-6451740D6CCE}" dt="2019-07-26T03:25:42.825" v="23" actId="165"/>
          <ac:grpSpMkLst>
            <pc:docMk/>
            <pc:sldMk cId="0" sldId="276"/>
            <ac:grpSpMk id="6149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4:23:08.366" v="768" actId="165"/>
          <ac:grpSpMkLst>
            <pc:docMk/>
            <pc:sldMk cId="0" sldId="276"/>
            <ac:grpSpMk id="6153" creationId="{00000000-0000-0000-0000-000000000000}"/>
          </ac:grpSpMkLst>
        </pc:grpChg>
        <pc:grpChg chg="add del mod">
          <ac:chgData name="Stanley Lewis" userId="73e2e121f7ce4bca" providerId="LiveId" clId="{76052857-A3DC-4D1F-AEB7-6451740D6CCE}" dt="2019-07-26T04:15:31.274" v="523" actId="165"/>
          <ac:grpSpMkLst>
            <pc:docMk/>
            <pc:sldMk cId="0" sldId="276"/>
            <ac:grpSpMk id="6154" creationId="{00000000-0000-0000-0000-000000000000}"/>
          </ac:grpSpMkLst>
        </pc:grpChg>
        <pc:grpChg chg="de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175" creationId="{00000000-0000-0000-0000-000000000000}"/>
          </ac:grpSpMkLst>
        </pc:grpChg>
        <pc:grpChg chg="mod topLvl">
          <ac:chgData name="Stanley Lewis" userId="73e2e121f7ce4bca" providerId="LiveId" clId="{76052857-A3DC-4D1F-AEB7-6451740D6CCE}" dt="2019-07-26T03:31:16.263" v="117" actId="165"/>
          <ac:grpSpMkLst>
            <pc:docMk/>
            <pc:sldMk cId="0" sldId="276"/>
            <ac:grpSpMk id="6260" creationId="{00000000-0000-0000-0000-000000000000}"/>
          </ac:grpSpMkLst>
        </pc:grpChg>
      </pc:sldChg>
    </pc:docChg>
  </pc:docChgLst>
  <pc:docChgLst>
    <pc:chgData name="Matt Carlson" userId="0e792f37f00095d9" providerId="LiveId" clId="{21B8E3D5-902C-4609-94F3-23D2D8430645}"/>
    <pc:docChg chg="undo redo custSel delSld modSld">
      <pc:chgData name="Matt Carlson" userId="0e792f37f00095d9" providerId="LiveId" clId="{21B8E3D5-902C-4609-94F3-23D2D8430645}" dt="2019-08-25T05:12:18.402" v="207" actId="20577"/>
      <pc:docMkLst>
        <pc:docMk/>
      </pc:docMkLst>
      <pc:sldChg chg="addSp delSp modSp">
        <pc:chgData name="Matt Carlson" userId="0e792f37f00095d9" providerId="LiveId" clId="{21B8E3D5-902C-4609-94F3-23D2D8430645}" dt="2019-08-25T05:12:18.402" v="207" actId="20577"/>
        <pc:sldMkLst>
          <pc:docMk/>
          <pc:sldMk cId="0" sldId="274"/>
        </pc:sldMkLst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" creationId="{6E9B53F5-A357-4863-A1CF-FE5B47EF4593}"/>
          </ac:spMkLst>
        </pc:spChg>
        <pc:spChg chg="mod">
          <ac:chgData name="Matt Carlson" userId="0e792f37f00095d9" providerId="LiveId" clId="{21B8E3D5-902C-4609-94F3-23D2D8430645}" dt="2019-08-21T08:15:38.731" v="58" actId="20577"/>
          <ac:spMkLst>
            <pc:docMk/>
            <pc:sldMk cId="0" sldId="274"/>
            <ac:spMk id="131" creationId="{0B8BCFB9-E685-4EFF-8294-C40F756187BE}"/>
          </ac:spMkLst>
        </pc:spChg>
        <pc:spChg chg="add 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140" creationId="{D457C8C0-2BE2-4FCD-BE1B-167701FE74C5}"/>
          </ac:spMkLst>
        </pc:spChg>
        <pc:spChg chg="add 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141" creationId="{D5EEEE98-761E-4DBC-A90C-32969C007C5C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216" creationId="{4F37B675-7D8D-46A3-A924-7F1F4CC8BFAA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229" creationId="{1ECB5D1B-AE45-41E2-9F2B-64740D2B396C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237" creationId="{58FC3B4E-8F47-4534-8B07-4ED63A826565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37" creationId="{0699B948-1FB4-4B61-8CF8-8FDBC2840CD9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63" creationId="{8C563860-5E25-4F4D-930F-78D21C9F7DC8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65" creationId="{33DD01B7-B396-4391-90AE-6D72B9950E1B}"/>
          </ac:spMkLst>
        </pc:spChg>
        <pc:spChg chg="add del mod topLvl">
          <ac:chgData name="Matt Carlson" userId="0e792f37f00095d9" providerId="LiveId" clId="{21B8E3D5-902C-4609-94F3-23D2D8430645}" dt="2019-08-25T05:11:18.516" v="164" actId="478"/>
          <ac:spMkLst>
            <pc:docMk/>
            <pc:sldMk cId="0" sldId="274"/>
            <ac:spMk id="370" creationId="{4C9EB2EA-6552-4715-B3B6-579A039EEEB6}"/>
          </ac:spMkLst>
        </pc:spChg>
        <pc:spChg chg="del mod">
          <ac:chgData name="Matt Carlson" userId="0e792f37f00095d9" providerId="LiveId" clId="{21B8E3D5-902C-4609-94F3-23D2D8430645}" dt="2019-08-25T05:11:07.990" v="158" actId="478"/>
          <ac:spMkLst>
            <pc:docMk/>
            <pc:sldMk cId="0" sldId="274"/>
            <ac:spMk id="371" creationId="{DE878302-11BC-4E9E-A6D5-DA543EB4C6B2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89" creationId="{37B4AB20-5CC6-4968-B8BC-30F168C8A00E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90" creationId="{9D434306-FC41-49B9-B53A-7FA423219CAE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91" creationId="{548544F4-2525-46CE-8D41-1AE058544B73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392" creationId="{7AE636F2-C3F1-49B5-9CB9-0E1426F810B7}"/>
          </ac:spMkLst>
        </pc:spChg>
        <pc:spChg chg="mod">
          <ac:chgData name="Matt Carlson" userId="0e792f37f00095d9" providerId="LiveId" clId="{21B8E3D5-902C-4609-94F3-23D2D8430645}" dt="2019-08-25T05:11:24.197" v="165" actId="1076"/>
          <ac:spMkLst>
            <pc:docMk/>
            <pc:sldMk cId="0" sldId="274"/>
            <ac:spMk id="402" creationId="{0192F9BE-2422-4365-AF00-2688B8BCB5C3}"/>
          </ac:spMkLst>
        </pc:s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4" creationId="{6890671A-9014-4810-AB13-CBE1FA04A47F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0" creationId="{44FDDBB9-A039-4C0A-860A-0A5FC60DA254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1" creationId="{FF180024-F715-47F8-BAD2-305AA928512F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30" creationId="{E573A403-3445-48ED-8AB6-2693C4A22B08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36" creationId="{E2913882-9EFD-451D-815C-C06C8B58886B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42" creationId="{92C60810-C0C1-453D-97EF-1F88B0D6375F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43" creationId="{FE3F846D-9C2A-4E98-9BDB-ED1C371232D1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45" creationId="{203FF5A4-E47C-472A-8794-E1075EE386E5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49" creationId="{ABF21496-2646-4EC6-8F81-A2545DAA1EAB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58" creationId="{E4ADDAC7-504C-4A77-B5D3-EEEBB0F3491E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61" creationId="{DD576C00-6208-47CC-8F7B-11801EB0F8B5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64" creationId="{DADE56FE-B46F-4996-9E55-72C0B20F04B4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67" creationId="{0327B56C-E35E-4779-99BE-62A6E48F2E05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70" creationId="{3E05380C-173A-4D2A-A304-393BA1232A3B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73" creationId="{1BB25C67-0137-40A4-B3D9-3622EF10BEDB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84" creationId="{1D1745AB-2A49-4EE1-AA91-1C9DA256CDA5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188" creationId="{1757F3FA-5692-40A5-ADC8-08FBA074C364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17" creationId="{D4AD7EC4-50E0-4ADC-97A6-CBD7D181EAD5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18" creationId="{2CAFB784-D183-4AF4-B83C-686EAE7D74F3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21" creationId="{3DEAA753-BBDC-4B0A-A4D1-A2C89CAE16DC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67" creationId="{C037DBE9-03A5-4BCC-A6E1-22679D65422F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283" creationId="{C6563F85-D299-4465-9E5D-163CF17CB6D1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49" creationId="{BD43BCB8-FC44-461D-917F-E4924DA4E740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52" creationId="{16E9F965-945F-4DDF-9206-07102263B2AE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55" creationId="{40ED2C43-7C53-4839-91EE-5889F2BF5FD4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59" creationId="{E2E1C21B-63E7-4514-B93B-281A60EA4C80}"/>
          </ac:grpSpMkLst>
        </pc:grpChg>
        <pc:grpChg chg="del mod">
          <ac:chgData name="Matt Carlson" userId="0e792f37f00095d9" providerId="LiveId" clId="{21B8E3D5-902C-4609-94F3-23D2D8430645}" dt="2019-08-25T05:11:12.205" v="159" actId="165"/>
          <ac:grpSpMkLst>
            <pc:docMk/>
            <pc:sldMk cId="0" sldId="274"/>
            <ac:grpSpMk id="366" creationId="{4A6E8244-96EF-4091-BF4C-1E70A3E4ECCA}"/>
          </ac:grpSpMkLst>
        </pc:grpChg>
        <pc:grpChg chg="mod topLvl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67" creationId="{8D7DAF8E-AC10-4D1C-9321-7339383B0A48}"/>
          </ac:grpSpMkLst>
        </pc:grpChg>
        <pc:grpChg chg="del mod topLvl">
          <ac:chgData name="Matt Carlson" userId="0e792f37f00095d9" providerId="LiveId" clId="{21B8E3D5-902C-4609-94F3-23D2D8430645}" dt="2019-08-25T05:11:18.516" v="164" actId="478"/>
          <ac:grpSpMkLst>
            <pc:docMk/>
            <pc:sldMk cId="0" sldId="274"/>
            <ac:grpSpMk id="368" creationId="{06182359-67CC-4150-83FD-6EBB1CA9E894}"/>
          </ac:grpSpMkLst>
        </pc:grpChg>
        <pc:grpChg chg="add del mod">
          <ac:chgData name="Matt Carlson" userId="0e792f37f00095d9" providerId="LiveId" clId="{21B8E3D5-902C-4609-94F3-23D2D8430645}" dt="2019-08-25T05:11:07.990" v="158" actId="478"/>
          <ac:grpSpMkLst>
            <pc:docMk/>
            <pc:sldMk cId="0" sldId="274"/>
            <ac:grpSpMk id="369" creationId="{0C5AAFCA-1CE6-4DE0-8ECB-DA907E3E97EE}"/>
          </ac:grpSpMkLst>
        </pc:grpChg>
        <pc:grpChg chg="mod">
          <ac:chgData name="Matt Carlson" userId="0e792f37f00095d9" providerId="LiveId" clId="{21B8E3D5-902C-4609-94F3-23D2D8430645}" dt="2019-08-25T05:11:24.197" v="165" actId="1076"/>
          <ac:grpSpMkLst>
            <pc:docMk/>
            <pc:sldMk cId="0" sldId="274"/>
            <ac:grpSpMk id="381" creationId="{59D26225-0BE7-48B4-9082-210B89838D79}"/>
          </ac:grpSpMkLst>
        </pc:grpChg>
        <pc:graphicFrameChg chg="mod modGraphic">
          <ac:chgData name="Matt Carlson" userId="0e792f37f00095d9" providerId="LiveId" clId="{21B8E3D5-902C-4609-94F3-23D2D8430645}" dt="2019-08-25T05:12:18.402" v="20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">
          <ac:chgData name="Matt Carlson" userId="0e792f37f00095d9" providerId="LiveId" clId="{21B8E3D5-902C-4609-94F3-23D2D8430645}" dt="2019-08-25T05:08:39.867" v="132"/>
          <ac:picMkLst>
            <pc:docMk/>
            <pc:sldMk cId="0" sldId="274"/>
            <ac:picMk id="152" creationId="{0B168699-521E-4A1F-937F-38F411AAD682}"/>
          </ac:picMkLst>
        </pc:picChg>
        <pc:picChg chg="add">
          <ac:chgData name="Matt Carlson" userId="0e792f37f00095d9" providerId="LiveId" clId="{21B8E3D5-902C-4609-94F3-23D2D8430645}" dt="2019-08-25T05:08:39.867" v="132"/>
          <ac:picMkLst>
            <pc:docMk/>
            <pc:sldMk cId="0" sldId="274"/>
            <ac:picMk id="153" creationId="{D64FF79C-A062-43DA-B4E5-CAEE2AC5ECD6}"/>
          </ac:picMkLst>
        </pc:picChg>
        <pc:picChg chg="del">
          <ac:chgData name="Matt Carlson" userId="0e792f37f00095d9" providerId="LiveId" clId="{21B8E3D5-902C-4609-94F3-23D2D8430645}" dt="2019-08-25T05:08:39.557" v="131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21B8E3D5-902C-4609-94F3-23D2D8430645}" dt="2019-08-25T05:08:39.557" v="131" actId="478"/>
          <ac:picMkLst>
            <pc:docMk/>
            <pc:sldMk cId="0" sldId="274"/>
            <ac:picMk id="3114" creationId="{00000000-0000-0000-0000-000000000000}"/>
          </ac:picMkLst>
        </pc:pic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213" creationId="{CB3E02FA-1210-4AE1-BA01-06267DBDFA34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238" creationId="{584C2BB6-0309-4BA0-B7D4-6D3876AEFC6D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239" creationId="{66134077-E533-4EA8-B0D1-B798E568000F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240" creationId="{6EDECB53-9EAD-4871-8B83-4EFECBDE4F1D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241" creationId="{2008AEEB-D848-4F94-91FC-CFB1B70ACFF7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385" creationId="{DB193329-38EF-4D3C-8DA5-13B817FED967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386" creationId="{06C19C5D-E305-44CD-A3CB-A6A9F8A57A52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387" creationId="{F80ABEFF-414D-4B8B-9E05-26B37858148D}"/>
          </ac:cxnSpMkLst>
        </pc:cxnChg>
        <pc:cxnChg chg="mod">
          <ac:chgData name="Matt Carlson" userId="0e792f37f00095d9" providerId="LiveId" clId="{21B8E3D5-902C-4609-94F3-23D2D8430645}" dt="2019-08-25T05:11:24.197" v="165" actId="1076"/>
          <ac:cxnSpMkLst>
            <pc:docMk/>
            <pc:sldMk cId="0" sldId="274"/>
            <ac:cxnSpMk id="388" creationId="{5C8382AB-25F2-4AAA-95DB-0D020CDB9BC9}"/>
          </ac:cxnSpMkLst>
        </pc:cxnChg>
      </pc:sldChg>
      <pc:sldChg chg="del">
        <pc:chgData name="Matt Carlson" userId="0e792f37f00095d9" providerId="LiveId" clId="{21B8E3D5-902C-4609-94F3-23D2D8430645}" dt="2019-08-21T08:12:02.717" v="2" actId="2696"/>
        <pc:sldMkLst>
          <pc:docMk/>
          <pc:sldMk cId="0" sldId="275"/>
        </pc:sldMkLst>
      </pc:sldChg>
      <pc:sldChg chg="del">
        <pc:chgData name="Matt Carlson" userId="0e792f37f00095d9" providerId="LiveId" clId="{21B8E3D5-902C-4609-94F3-23D2D8430645}" dt="2019-08-21T08:12:02.695" v="1" actId="2696"/>
        <pc:sldMkLst>
          <pc:docMk/>
          <pc:sldMk cId="0" sldId="276"/>
        </pc:sldMkLst>
      </pc:sldChg>
      <pc:sldChg chg="del">
        <pc:chgData name="Matt Carlson" userId="0e792f37f00095d9" providerId="LiveId" clId="{21B8E3D5-902C-4609-94F3-23D2D8430645}" dt="2019-08-21T08:12:02.634" v="0" actId="2696"/>
        <pc:sldMkLst>
          <pc:docMk/>
          <pc:sldMk cId="0" sldId="279"/>
        </pc:sldMkLst>
      </pc:sldChg>
      <pc:sldChg chg="del">
        <pc:chgData name="Matt Carlson" userId="0e792f37f00095d9" providerId="LiveId" clId="{21B8E3D5-902C-4609-94F3-23D2D8430645}" dt="2019-08-21T08:12:02.746" v="3" actId="2696"/>
        <pc:sldMkLst>
          <pc:docMk/>
          <pc:sldMk cId="0" sldId="280"/>
        </pc:sldMkLst>
      </pc:sldChg>
      <pc:sldChg chg="del">
        <pc:chgData name="Matt Carlson" userId="0e792f37f00095d9" providerId="LiveId" clId="{21B8E3D5-902C-4609-94F3-23D2D8430645}" dt="2019-08-21T08:12:02.800" v="4" actId="2696"/>
        <pc:sldMkLst>
          <pc:docMk/>
          <pc:sldMk cId="0" sldId="281"/>
        </pc:sldMkLst>
      </pc:sldChg>
    </pc:docChg>
  </pc:docChgLst>
  <pc:docChgLst>
    <pc:chgData name="Stanley Lewis" userId="73e2e121f7ce4bca" providerId="LiveId" clId="{44CCC27C-4D11-411A-9D41-AF6537F70EB4}"/>
    <pc:docChg chg="custSel modSld">
      <pc:chgData name="Stanley Lewis" userId="73e2e121f7ce4bca" providerId="LiveId" clId="{44CCC27C-4D11-411A-9D41-AF6537F70EB4}" dt="2019-07-26T21:32:16.253" v="47" actId="1076"/>
      <pc:docMkLst>
        <pc:docMk/>
      </pc:docMkLst>
      <pc:sldChg chg="addSp delSp modSp">
        <pc:chgData name="Stanley Lewis" userId="73e2e121f7ce4bca" providerId="LiveId" clId="{44CCC27C-4D11-411A-9D41-AF6537F70EB4}" dt="2019-07-26T21:32:16.253" v="47" actId="1076"/>
        <pc:sldMkLst>
          <pc:docMk/>
          <pc:sldMk cId="0" sldId="274"/>
        </pc:sldMkLst>
        <pc:spChg chg="del mod">
          <ac:chgData name="Stanley Lewis" userId="73e2e121f7ce4bca" providerId="LiveId" clId="{44CCC27C-4D11-411A-9D41-AF6537F70EB4}" dt="2019-07-26T21:31:49.342" v="41" actId="478"/>
          <ac:spMkLst>
            <pc:docMk/>
            <pc:sldMk cId="0" sldId="274"/>
            <ac:spMk id="65" creationId="{304BCBF7-5019-412E-AC6F-21F1D6DFD707}"/>
          </ac:spMkLst>
        </pc:spChg>
        <pc:spChg chg="del">
          <ac:chgData name="Stanley Lewis" userId="73e2e121f7ce4bca" providerId="LiveId" clId="{44CCC27C-4D11-411A-9D41-AF6537F70EB4}" dt="2019-07-26T21:31:46.121" v="38" actId="478"/>
          <ac:spMkLst>
            <pc:docMk/>
            <pc:sldMk cId="0" sldId="274"/>
            <ac:spMk id="397" creationId="{71EF6977-DB19-429A-B970-F9A9BF1B9893}"/>
          </ac:spMkLst>
        </pc:spChg>
        <pc:spChg chg="del">
          <ac:chgData name="Stanley Lewis" userId="73e2e121f7ce4bca" providerId="LiveId" clId="{44CCC27C-4D11-411A-9D41-AF6537F70EB4}" dt="2019-07-26T21:31:47.181" v="39" actId="478"/>
          <ac:spMkLst>
            <pc:docMk/>
            <pc:sldMk cId="0" sldId="274"/>
            <ac:spMk id="398" creationId="{ED17FF3B-E005-4117-93F7-880D206600F7}"/>
          </ac:spMkLst>
        </pc:spChg>
        <pc:spChg chg="del">
          <ac:chgData name="Stanley Lewis" userId="73e2e121f7ce4bca" providerId="LiveId" clId="{44CCC27C-4D11-411A-9D41-AF6537F70EB4}" dt="2019-07-26T21:31:44.960" v="37" actId="478"/>
          <ac:spMkLst>
            <pc:docMk/>
            <pc:sldMk cId="0" sldId="274"/>
            <ac:spMk id="399" creationId="{F83463D7-A4DC-43C4-89AD-2B6718978EB9}"/>
          </ac:spMkLst>
        </pc:spChg>
        <pc:spChg chg="del">
          <ac:chgData name="Stanley Lewis" userId="73e2e121f7ce4bca" providerId="LiveId" clId="{44CCC27C-4D11-411A-9D41-AF6537F70EB4}" dt="2019-07-26T21:31:50.306" v="42" actId="478"/>
          <ac:spMkLst>
            <pc:docMk/>
            <pc:sldMk cId="0" sldId="274"/>
            <ac:spMk id="400" creationId="{AFE01B93-540F-4121-AEE1-E2043AE6BE67}"/>
          </ac:spMkLst>
        </pc:spChg>
        <pc:spChg chg="del">
          <ac:chgData name="Stanley Lewis" userId="73e2e121f7ce4bca" providerId="LiveId" clId="{44CCC27C-4D11-411A-9D41-AF6537F70EB4}" dt="2019-07-26T21:31:50.970" v="43" actId="478"/>
          <ac:spMkLst>
            <pc:docMk/>
            <pc:sldMk cId="0" sldId="274"/>
            <ac:spMk id="401" creationId="{A5049917-E58B-4AEA-A3B2-65ADFAD42E14}"/>
          </ac:spMkLst>
        </pc:spChg>
        <pc:grpChg chg="add mod">
          <ac:chgData name="Stanley Lewis" userId="73e2e121f7ce4bca" providerId="LiveId" clId="{44CCC27C-4D11-411A-9D41-AF6537F70EB4}" dt="2019-07-26T21:32:16.253" v="47" actId="1076"/>
          <ac:grpSpMkLst>
            <pc:docMk/>
            <pc:sldMk cId="0" sldId="274"/>
            <ac:grpSpMk id="136" creationId="{E2913882-9EFD-451D-815C-C06C8B58886B}"/>
          </ac:grpSpMkLst>
        </pc:grpChg>
        <pc:grpChg chg="del">
          <ac:chgData name="Stanley Lewis" userId="73e2e121f7ce4bca" providerId="LiveId" clId="{44CCC27C-4D11-411A-9D41-AF6537F70EB4}" dt="2019-07-26T21:31:59.193" v="44" actId="478"/>
          <ac:grpSpMkLst>
            <pc:docMk/>
            <pc:sldMk cId="0" sldId="274"/>
            <ac:grpSpMk id="393" creationId="{21580C37-7DD9-4D77-AEA2-A47066702E3B}"/>
          </ac:grpSpMkLst>
        </pc:grpChg>
        <pc:graphicFrameChg chg="modGraphic">
          <ac:chgData name="Stanley Lewis" userId="73e2e121f7ce4bca" providerId="LiveId" clId="{44CCC27C-4D11-411A-9D41-AF6537F70EB4}" dt="2019-07-26T21:31:40.103" v="3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292">
            <a:extLst>
              <a:ext uri="{FF2B5EF4-FFF2-40B4-BE49-F238E27FC236}">
                <a16:creationId xmlns:a16="http://schemas.microsoft.com/office/drawing/2014/main" id="{1757F3FA-5692-40A5-ADC8-08FBA074C3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6248" y="5454537"/>
            <a:ext cx="222250" cy="858838"/>
            <a:chOff x="384" y="816"/>
            <a:chExt cx="140" cy="541"/>
          </a:xfrm>
        </p:grpSpPr>
        <p:sp>
          <p:nvSpPr>
            <p:cNvPr id="189" name="Line 293">
              <a:extLst>
                <a:ext uri="{FF2B5EF4-FFF2-40B4-BE49-F238E27FC236}">
                  <a16:creationId xmlns:a16="http://schemas.microsoft.com/office/drawing/2014/main" id="{121C2BA2-A086-45EF-B30B-2B3CFDB22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94">
              <a:extLst>
                <a:ext uri="{FF2B5EF4-FFF2-40B4-BE49-F238E27FC236}">
                  <a16:creationId xmlns:a16="http://schemas.microsoft.com/office/drawing/2014/main" id="{8488663C-71C0-4112-B391-59ECC0C8B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295">
              <a:extLst>
                <a:ext uri="{FF2B5EF4-FFF2-40B4-BE49-F238E27FC236}">
                  <a16:creationId xmlns:a16="http://schemas.microsoft.com/office/drawing/2014/main" id="{F382CEB0-231A-4D08-8962-88B5526B2D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" name="Group 292">
            <a:extLst>
              <a:ext uri="{FF2B5EF4-FFF2-40B4-BE49-F238E27FC236}">
                <a16:creationId xmlns:a16="http://schemas.microsoft.com/office/drawing/2014/main" id="{1D1745AB-2A49-4EE1-AA91-1C9DA256CD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33675" y="5315324"/>
            <a:ext cx="222250" cy="858838"/>
            <a:chOff x="384" y="816"/>
            <a:chExt cx="140" cy="541"/>
          </a:xfrm>
        </p:grpSpPr>
        <p:sp>
          <p:nvSpPr>
            <p:cNvPr id="185" name="Line 293">
              <a:extLst>
                <a:ext uri="{FF2B5EF4-FFF2-40B4-BE49-F238E27FC236}">
                  <a16:creationId xmlns:a16="http://schemas.microsoft.com/office/drawing/2014/main" id="{950400E3-ACDB-4847-A834-C1F901ADB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4">
              <a:extLst>
                <a:ext uri="{FF2B5EF4-FFF2-40B4-BE49-F238E27FC236}">
                  <a16:creationId xmlns:a16="http://schemas.microsoft.com/office/drawing/2014/main" id="{255E9CE4-FABB-4287-BBE1-69B8D8905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5">
              <a:extLst>
                <a:ext uri="{FF2B5EF4-FFF2-40B4-BE49-F238E27FC236}">
                  <a16:creationId xmlns:a16="http://schemas.microsoft.com/office/drawing/2014/main" id="{DF396A4F-B014-4F36-A8A1-847DEBD13A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80024-F715-47F8-BAD2-305AA928512F}"/>
              </a:ext>
            </a:extLst>
          </p:cNvPr>
          <p:cNvGrpSpPr/>
          <p:nvPr/>
        </p:nvGrpSpPr>
        <p:grpSpPr>
          <a:xfrm>
            <a:off x="4024852" y="4241328"/>
            <a:ext cx="287338" cy="636241"/>
            <a:chOff x="1884895" y="3305477"/>
            <a:chExt cx="287338" cy="636241"/>
          </a:xfrm>
        </p:grpSpPr>
        <p:sp>
          <p:nvSpPr>
            <p:cNvPr id="378" name="Line 30">
              <a:extLst>
                <a:ext uri="{FF2B5EF4-FFF2-40B4-BE49-F238E27FC236}">
                  <a16:creationId xmlns:a16="http://schemas.microsoft.com/office/drawing/2014/main" id="{C1F3E74B-B50A-474A-AB94-3204EC8D0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008" y="354008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31">
              <a:extLst>
                <a:ext uri="{FF2B5EF4-FFF2-40B4-BE49-F238E27FC236}">
                  <a16:creationId xmlns:a16="http://schemas.microsoft.com/office/drawing/2014/main" id="{270DAAF3-5B11-417D-B0A1-27FC4350D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533" y="354008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Freeform 32">
              <a:extLst>
                <a:ext uri="{FF2B5EF4-FFF2-40B4-BE49-F238E27FC236}">
                  <a16:creationId xmlns:a16="http://schemas.microsoft.com/office/drawing/2014/main" id="{009A9F71-5647-4DF5-B847-BDD3BFF5AF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84895" y="330547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59D26225-0BE7-48B4-9082-210B89838D79}"/>
              </a:ext>
            </a:extLst>
          </p:cNvPr>
          <p:cNvGrpSpPr/>
          <p:nvPr/>
        </p:nvGrpSpPr>
        <p:grpSpPr>
          <a:xfrm>
            <a:off x="4876800" y="4272264"/>
            <a:ext cx="287338" cy="636241"/>
            <a:chOff x="1884895" y="3305477"/>
            <a:chExt cx="287338" cy="636241"/>
          </a:xfrm>
        </p:grpSpPr>
        <p:sp>
          <p:nvSpPr>
            <p:cNvPr id="382" name="Line 30">
              <a:extLst>
                <a:ext uri="{FF2B5EF4-FFF2-40B4-BE49-F238E27FC236}">
                  <a16:creationId xmlns:a16="http://schemas.microsoft.com/office/drawing/2014/main" id="{7B23693B-325C-432E-BF34-B8C0EC206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008" y="354008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31">
              <a:extLst>
                <a:ext uri="{FF2B5EF4-FFF2-40B4-BE49-F238E27FC236}">
                  <a16:creationId xmlns:a16="http://schemas.microsoft.com/office/drawing/2014/main" id="{4488BA6B-28A2-46F5-8DE0-DA967FF48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533" y="354008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32">
              <a:extLst>
                <a:ext uri="{FF2B5EF4-FFF2-40B4-BE49-F238E27FC236}">
                  <a16:creationId xmlns:a16="http://schemas.microsoft.com/office/drawing/2014/main" id="{3770FDBA-806B-47BA-92D5-98DC58E08C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84895" y="330547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7" name="Group 455">
            <a:extLst>
              <a:ext uri="{FF2B5EF4-FFF2-40B4-BE49-F238E27FC236}">
                <a16:creationId xmlns:a16="http://schemas.microsoft.com/office/drawing/2014/main" id="{8D7DAF8E-AC10-4D1C-9321-7339383B0A48}"/>
              </a:ext>
            </a:extLst>
          </p:cNvPr>
          <p:cNvGrpSpPr>
            <a:grpSpLocks/>
          </p:cNvGrpSpPr>
          <p:nvPr/>
        </p:nvGrpSpPr>
        <p:grpSpPr bwMode="auto">
          <a:xfrm>
            <a:off x="4461810" y="3812147"/>
            <a:ext cx="298450" cy="836613"/>
            <a:chOff x="3492" y="240"/>
            <a:chExt cx="188" cy="527"/>
          </a:xfrm>
        </p:grpSpPr>
        <p:sp>
          <p:nvSpPr>
            <p:cNvPr id="374" name="Freeform 456">
              <a:extLst>
                <a:ext uri="{FF2B5EF4-FFF2-40B4-BE49-F238E27FC236}">
                  <a16:creationId xmlns:a16="http://schemas.microsoft.com/office/drawing/2014/main" id="{DA890049-6D09-4E44-8C06-D0F7BBA45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330"/>
              <a:ext cx="15" cy="436"/>
            </a:xfrm>
            <a:custGeom>
              <a:avLst/>
              <a:gdLst>
                <a:gd name="T0" fmla="*/ 1 w 23"/>
                <a:gd name="T1" fmla="*/ 1 h 610"/>
                <a:gd name="T2" fmla="*/ 1 w 23"/>
                <a:gd name="T3" fmla="*/ 1 h 610"/>
                <a:gd name="T4" fmla="*/ 1 w 23"/>
                <a:gd name="T5" fmla="*/ 1 h 610"/>
                <a:gd name="T6" fmla="*/ 1 w 23"/>
                <a:gd name="T7" fmla="*/ 1 h 610"/>
                <a:gd name="T8" fmla="*/ 1 w 23"/>
                <a:gd name="T9" fmla="*/ 0 h 610"/>
                <a:gd name="T10" fmla="*/ 1 w 23"/>
                <a:gd name="T11" fmla="*/ 0 h 610"/>
                <a:gd name="T12" fmla="*/ 0 w 23"/>
                <a:gd name="T13" fmla="*/ 1 h 610"/>
                <a:gd name="T14" fmla="*/ 0 w 23"/>
                <a:gd name="T15" fmla="*/ 1 h 610"/>
                <a:gd name="T16" fmla="*/ 1 w 23"/>
                <a:gd name="T17" fmla="*/ 1 h 610"/>
                <a:gd name="T18" fmla="*/ 1 w 23"/>
                <a:gd name="T19" fmla="*/ 1 h 610"/>
                <a:gd name="T20" fmla="*/ 1 w 23"/>
                <a:gd name="T21" fmla="*/ 1 h 610"/>
                <a:gd name="T22" fmla="*/ 1 w 23"/>
                <a:gd name="T23" fmla="*/ 1 h 610"/>
                <a:gd name="T24" fmla="*/ 1 w 23"/>
                <a:gd name="T25" fmla="*/ 1 h 610"/>
                <a:gd name="T26" fmla="*/ 1 w 23"/>
                <a:gd name="T27" fmla="*/ 1 h 610"/>
                <a:gd name="T28" fmla="*/ 1 w 23"/>
                <a:gd name="T29" fmla="*/ 1 h 610"/>
                <a:gd name="T30" fmla="*/ 1 w 23"/>
                <a:gd name="T31" fmla="*/ 1 h 610"/>
                <a:gd name="T32" fmla="*/ 1 w 23"/>
                <a:gd name="T33" fmla="*/ 1 h 610"/>
                <a:gd name="T34" fmla="*/ 1 w 23"/>
                <a:gd name="T35" fmla="*/ 1 h 610"/>
                <a:gd name="T36" fmla="*/ 1 w 23"/>
                <a:gd name="T37" fmla="*/ 1 h 610"/>
                <a:gd name="T38" fmla="*/ 1 w 23"/>
                <a:gd name="T39" fmla="*/ 1 h 6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"/>
                <a:gd name="T61" fmla="*/ 0 h 610"/>
                <a:gd name="T62" fmla="*/ 23 w 23"/>
                <a:gd name="T63" fmla="*/ 610 h 6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" h="610">
                  <a:moveTo>
                    <a:pt x="23" y="7"/>
                  </a:move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605"/>
                  </a:lnTo>
                  <a:lnTo>
                    <a:pt x="2" y="607"/>
                  </a:lnTo>
                  <a:lnTo>
                    <a:pt x="3" y="607"/>
                  </a:lnTo>
                  <a:lnTo>
                    <a:pt x="5" y="609"/>
                  </a:lnTo>
                  <a:lnTo>
                    <a:pt x="8" y="609"/>
                  </a:lnTo>
                  <a:lnTo>
                    <a:pt x="11" y="610"/>
                  </a:lnTo>
                  <a:lnTo>
                    <a:pt x="13" y="609"/>
                  </a:lnTo>
                  <a:lnTo>
                    <a:pt x="16" y="609"/>
                  </a:lnTo>
                  <a:lnTo>
                    <a:pt x="19" y="607"/>
                  </a:lnTo>
                  <a:lnTo>
                    <a:pt x="21" y="607"/>
                  </a:lnTo>
                  <a:lnTo>
                    <a:pt x="21" y="605"/>
                  </a:lnTo>
                  <a:lnTo>
                    <a:pt x="23" y="604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457">
              <a:extLst>
                <a:ext uri="{FF2B5EF4-FFF2-40B4-BE49-F238E27FC236}">
                  <a16:creationId xmlns:a16="http://schemas.microsoft.com/office/drawing/2014/main" id="{71EFF30C-AA07-49FE-B3FD-64FE20500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3" y="330"/>
              <a:ext cx="16" cy="437"/>
            </a:xfrm>
            <a:custGeom>
              <a:avLst/>
              <a:gdLst>
                <a:gd name="T0" fmla="*/ 1 w 22"/>
                <a:gd name="T1" fmla="*/ 1 h 610"/>
                <a:gd name="T2" fmla="*/ 1 w 22"/>
                <a:gd name="T3" fmla="*/ 1 h 610"/>
                <a:gd name="T4" fmla="*/ 1 w 22"/>
                <a:gd name="T5" fmla="*/ 1 h 610"/>
                <a:gd name="T6" fmla="*/ 1 w 22"/>
                <a:gd name="T7" fmla="*/ 1 h 610"/>
                <a:gd name="T8" fmla="*/ 1 w 22"/>
                <a:gd name="T9" fmla="*/ 0 h 610"/>
                <a:gd name="T10" fmla="*/ 1 w 22"/>
                <a:gd name="T11" fmla="*/ 0 h 610"/>
                <a:gd name="T12" fmla="*/ 1 w 22"/>
                <a:gd name="T13" fmla="*/ 1 h 610"/>
                <a:gd name="T14" fmla="*/ 1 w 22"/>
                <a:gd name="T15" fmla="*/ 1 h 610"/>
                <a:gd name="T16" fmla="*/ 0 w 22"/>
                <a:gd name="T17" fmla="*/ 1 h 610"/>
                <a:gd name="T18" fmla="*/ 0 w 22"/>
                <a:gd name="T19" fmla="*/ 1 h 610"/>
                <a:gd name="T20" fmla="*/ 1 w 22"/>
                <a:gd name="T21" fmla="*/ 1 h 610"/>
                <a:gd name="T22" fmla="*/ 1 w 22"/>
                <a:gd name="T23" fmla="*/ 1 h 610"/>
                <a:gd name="T24" fmla="*/ 1 w 22"/>
                <a:gd name="T25" fmla="*/ 1 h 610"/>
                <a:gd name="T26" fmla="*/ 1 w 22"/>
                <a:gd name="T27" fmla="*/ 1 h 610"/>
                <a:gd name="T28" fmla="*/ 1 w 22"/>
                <a:gd name="T29" fmla="*/ 1 h 610"/>
                <a:gd name="T30" fmla="*/ 1 w 22"/>
                <a:gd name="T31" fmla="*/ 1 h 610"/>
                <a:gd name="T32" fmla="*/ 1 w 22"/>
                <a:gd name="T33" fmla="*/ 1 h 610"/>
                <a:gd name="T34" fmla="*/ 1 w 22"/>
                <a:gd name="T35" fmla="*/ 1 h 610"/>
                <a:gd name="T36" fmla="*/ 1 w 22"/>
                <a:gd name="T37" fmla="*/ 1 h 610"/>
                <a:gd name="T38" fmla="*/ 1 w 22"/>
                <a:gd name="T39" fmla="*/ 1 h 610"/>
                <a:gd name="T40" fmla="*/ 1 w 22"/>
                <a:gd name="T41" fmla="*/ 1 h 610"/>
                <a:gd name="T42" fmla="*/ 1 w 22"/>
                <a:gd name="T43" fmla="*/ 1 h 610"/>
                <a:gd name="T44" fmla="*/ 1 w 22"/>
                <a:gd name="T45" fmla="*/ 1 h 6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"/>
                <a:gd name="T70" fmla="*/ 0 h 610"/>
                <a:gd name="T71" fmla="*/ 22 w 22"/>
                <a:gd name="T72" fmla="*/ 610 h 61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" h="610">
                  <a:moveTo>
                    <a:pt x="22" y="6"/>
                  </a:moveTo>
                  <a:lnTo>
                    <a:pt x="21" y="5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03"/>
                  </a:lnTo>
                  <a:lnTo>
                    <a:pt x="1" y="605"/>
                  </a:lnTo>
                  <a:lnTo>
                    <a:pt x="1" y="607"/>
                  </a:lnTo>
                  <a:lnTo>
                    <a:pt x="3" y="607"/>
                  </a:lnTo>
                  <a:lnTo>
                    <a:pt x="4" y="608"/>
                  </a:lnTo>
                  <a:lnTo>
                    <a:pt x="8" y="608"/>
                  </a:lnTo>
                  <a:lnTo>
                    <a:pt x="11" y="610"/>
                  </a:lnTo>
                  <a:lnTo>
                    <a:pt x="13" y="608"/>
                  </a:lnTo>
                  <a:lnTo>
                    <a:pt x="16" y="608"/>
                  </a:lnTo>
                  <a:lnTo>
                    <a:pt x="19" y="607"/>
                  </a:lnTo>
                  <a:lnTo>
                    <a:pt x="21" y="607"/>
                  </a:lnTo>
                  <a:lnTo>
                    <a:pt x="21" y="605"/>
                  </a:lnTo>
                  <a:lnTo>
                    <a:pt x="22" y="603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458">
              <a:extLst>
                <a:ext uri="{FF2B5EF4-FFF2-40B4-BE49-F238E27FC236}">
                  <a16:creationId xmlns:a16="http://schemas.microsoft.com/office/drawing/2014/main" id="{DA8D5E15-204A-4C57-A080-FB9AB789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40"/>
              <a:ext cx="188" cy="343"/>
            </a:xfrm>
            <a:custGeom>
              <a:avLst/>
              <a:gdLst>
                <a:gd name="T0" fmla="*/ 1 w 265"/>
                <a:gd name="T1" fmla="*/ 0 h 479"/>
                <a:gd name="T2" fmla="*/ 1 w 265"/>
                <a:gd name="T3" fmla="*/ 0 h 479"/>
                <a:gd name="T4" fmla="*/ 1 w 265"/>
                <a:gd name="T5" fmla="*/ 1 h 479"/>
                <a:gd name="T6" fmla="*/ 1 w 265"/>
                <a:gd name="T7" fmla="*/ 1 h 479"/>
                <a:gd name="T8" fmla="*/ 1 w 265"/>
                <a:gd name="T9" fmla="*/ 1 h 479"/>
                <a:gd name="T10" fmla="*/ 1 w 265"/>
                <a:gd name="T11" fmla="*/ 1 h 479"/>
                <a:gd name="T12" fmla="*/ 1 w 265"/>
                <a:gd name="T13" fmla="*/ 1 h 479"/>
                <a:gd name="T14" fmla="*/ 1 w 265"/>
                <a:gd name="T15" fmla="*/ 1 h 479"/>
                <a:gd name="T16" fmla="*/ 0 w 265"/>
                <a:gd name="T17" fmla="*/ 1 h 479"/>
                <a:gd name="T18" fmla="*/ 0 w 265"/>
                <a:gd name="T19" fmla="*/ 1 h 479"/>
                <a:gd name="T20" fmla="*/ 1 w 265"/>
                <a:gd name="T21" fmla="*/ 1 h 479"/>
                <a:gd name="T22" fmla="*/ 1 w 265"/>
                <a:gd name="T23" fmla="*/ 1 h 479"/>
                <a:gd name="T24" fmla="*/ 1 w 265"/>
                <a:gd name="T25" fmla="*/ 0 h 4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5"/>
                <a:gd name="T40" fmla="*/ 0 h 479"/>
                <a:gd name="T41" fmla="*/ 265 w 265"/>
                <a:gd name="T42" fmla="*/ 479 h 47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5" h="479">
                  <a:moveTo>
                    <a:pt x="87" y="0"/>
                  </a:moveTo>
                  <a:lnTo>
                    <a:pt x="181" y="0"/>
                  </a:lnTo>
                  <a:lnTo>
                    <a:pt x="181" y="95"/>
                  </a:lnTo>
                  <a:lnTo>
                    <a:pt x="234" y="95"/>
                  </a:lnTo>
                  <a:lnTo>
                    <a:pt x="265" y="120"/>
                  </a:lnTo>
                  <a:lnTo>
                    <a:pt x="265" y="382"/>
                  </a:lnTo>
                  <a:lnTo>
                    <a:pt x="223" y="479"/>
                  </a:lnTo>
                  <a:lnTo>
                    <a:pt x="45" y="479"/>
                  </a:lnTo>
                  <a:lnTo>
                    <a:pt x="0" y="385"/>
                  </a:lnTo>
                  <a:lnTo>
                    <a:pt x="0" y="118"/>
                  </a:lnTo>
                  <a:lnTo>
                    <a:pt x="34" y="95"/>
                  </a:lnTo>
                  <a:lnTo>
                    <a:pt x="87" y="9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29">
            <a:extLst>
              <a:ext uri="{FF2B5EF4-FFF2-40B4-BE49-F238E27FC236}">
                <a16:creationId xmlns:a16="http://schemas.microsoft.com/office/drawing/2014/main" id="{E2E1C21B-63E7-4514-B93B-281A60EA4C80}"/>
              </a:ext>
            </a:extLst>
          </p:cNvPr>
          <p:cNvGrpSpPr>
            <a:grpSpLocks/>
          </p:cNvGrpSpPr>
          <p:nvPr/>
        </p:nvGrpSpPr>
        <p:grpSpPr bwMode="auto">
          <a:xfrm>
            <a:off x="3559854" y="3994663"/>
            <a:ext cx="287338" cy="790575"/>
            <a:chOff x="528" y="240"/>
            <a:chExt cx="181" cy="498"/>
          </a:xfrm>
        </p:grpSpPr>
        <p:sp>
          <p:nvSpPr>
            <p:cNvPr id="360" name="Line 30">
              <a:extLst>
                <a:ext uri="{FF2B5EF4-FFF2-40B4-BE49-F238E27FC236}">
                  <a16:creationId xmlns:a16="http://schemas.microsoft.com/office/drawing/2014/main" id="{1759EA94-A1C8-46ED-A9F6-947319CF4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Line 31">
              <a:extLst>
                <a:ext uri="{FF2B5EF4-FFF2-40B4-BE49-F238E27FC236}">
                  <a16:creationId xmlns:a16="http://schemas.microsoft.com/office/drawing/2014/main" id="{9EA8D071-CE4A-483D-9780-9D80CE140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Freeform 32">
              <a:extLst>
                <a:ext uri="{FF2B5EF4-FFF2-40B4-BE49-F238E27FC236}">
                  <a16:creationId xmlns:a16="http://schemas.microsoft.com/office/drawing/2014/main" id="{52892BF5-DDDB-4406-9E9D-EA8F21DD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5" name="Group 29">
            <a:extLst>
              <a:ext uri="{FF2B5EF4-FFF2-40B4-BE49-F238E27FC236}">
                <a16:creationId xmlns:a16="http://schemas.microsoft.com/office/drawing/2014/main" id="{40ED2C43-7C53-4839-91EE-5889F2BF5FD4}"/>
              </a:ext>
            </a:extLst>
          </p:cNvPr>
          <p:cNvGrpSpPr>
            <a:grpSpLocks/>
          </p:cNvGrpSpPr>
          <p:nvPr/>
        </p:nvGrpSpPr>
        <p:grpSpPr bwMode="auto">
          <a:xfrm>
            <a:off x="2844278" y="3994662"/>
            <a:ext cx="287338" cy="790575"/>
            <a:chOff x="528" y="240"/>
            <a:chExt cx="181" cy="498"/>
          </a:xfrm>
        </p:grpSpPr>
        <p:sp>
          <p:nvSpPr>
            <p:cNvPr id="356" name="Line 30">
              <a:extLst>
                <a:ext uri="{FF2B5EF4-FFF2-40B4-BE49-F238E27FC236}">
                  <a16:creationId xmlns:a16="http://schemas.microsoft.com/office/drawing/2014/main" id="{756A0A5E-0559-45A4-8E86-53F0E44A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31">
              <a:extLst>
                <a:ext uri="{FF2B5EF4-FFF2-40B4-BE49-F238E27FC236}">
                  <a16:creationId xmlns:a16="http://schemas.microsoft.com/office/drawing/2014/main" id="{42ACADEB-91B4-4541-B5C8-B3A3B0B7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Freeform 32">
              <a:extLst>
                <a:ext uri="{FF2B5EF4-FFF2-40B4-BE49-F238E27FC236}">
                  <a16:creationId xmlns:a16="http://schemas.microsoft.com/office/drawing/2014/main" id="{5C8F33C4-018B-422B-9210-C62BAD9B8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" name="Group 170">
            <a:extLst>
              <a:ext uri="{FF2B5EF4-FFF2-40B4-BE49-F238E27FC236}">
                <a16:creationId xmlns:a16="http://schemas.microsoft.com/office/drawing/2014/main" id="{BD43BCB8-FC44-461D-917F-E4924DA4E740}"/>
              </a:ext>
            </a:extLst>
          </p:cNvPr>
          <p:cNvGrpSpPr>
            <a:grpSpLocks/>
          </p:cNvGrpSpPr>
          <p:nvPr/>
        </p:nvGrpSpPr>
        <p:grpSpPr bwMode="auto">
          <a:xfrm>
            <a:off x="3208137" y="3989900"/>
            <a:ext cx="288925" cy="787400"/>
            <a:chOff x="1008" y="2592"/>
            <a:chExt cx="182" cy="496"/>
          </a:xfrm>
        </p:grpSpPr>
        <p:sp>
          <p:nvSpPr>
            <p:cNvPr id="350" name="Line 171">
              <a:extLst>
                <a:ext uri="{FF2B5EF4-FFF2-40B4-BE49-F238E27FC236}">
                  <a16:creationId xmlns:a16="http://schemas.microsoft.com/office/drawing/2014/main" id="{5727141D-6081-4E49-9B7D-D091AB593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172">
              <a:extLst>
                <a:ext uri="{FF2B5EF4-FFF2-40B4-BE49-F238E27FC236}">
                  <a16:creationId xmlns:a16="http://schemas.microsoft.com/office/drawing/2014/main" id="{9CF9EEFC-8814-4CEF-8359-6452C54A9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2" name="Group 173">
              <a:extLst>
                <a:ext uri="{FF2B5EF4-FFF2-40B4-BE49-F238E27FC236}">
                  <a16:creationId xmlns:a16="http://schemas.microsoft.com/office/drawing/2014/main" id="{16E9F965-945F-4DDF-9206-07102263B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53" name="Freeform 174">
                <a:extLst>
                  <a:ext uri="{FF2B5EF4-FFF2-40B4-BE49-F238E27FC236}">
                    <a16:creationId xmlns:a16="http://schemas.microsoft.com/office/drawing/2014/main" id="{2FC2E7FC-21AF-46C0-80C0-4BC72401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175">
                <a:extLst>
                  <a:ext uri="{FF2B5EF4-FFF2-40B4-BE49-F238E27FC236}">
                    <a16:creationId xmlns:a16="http://schemas.microsoft.com/office/drawing/2014/main" id="{EA5C074B-F998-4963-BE83-AD7D7B3E1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94663"/>
              </p:ext>
            </p:extLst>
          </p:nvPr>
        </p:nvGraphicFramePr>
        <p:xfrm>
          <a:off x="177800" y="165100"/>
          <a:ext cx="6997700" cy="34975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With Influences from Jim Morrison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Stanley Lewis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S1 activates swinger AT1. Door D1 activates ambush target AT2. AT1 &amp; AT2 are visible at rest.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2 Steel,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B3E02FA-1210-4AE1-BA01-06267DBDFA34}"/>
              </a:ext>
            </a:extLst>
          </p:cNvPr>
          <p:cNvCxnSpPr>
            <a:cxnSpLocks/>
          </p:cNvCxnSpPr>
          <p:nvPr/>
        </p:nvCxnSpPr>
        <p:spPr>
          <a:xfrm flipH="1">
            <a:off x="677325" y="8592364"/>
            <a:ext cx="2296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7" name="Group 827">
            <a:extLst>
              <a:ext uri="{FF2B5EF4-FFF2-40B4-BE49-F238E27FC236}">
                <a16:creationId xmlns:a16="http://schemas.microsoft.com/office/drawing/2014/main" id="{D4AD7EC4-50E0-4ADC-97A6-CBD7D181EA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78330" y="4581008"/>
            <a:ext cx="885825" cy="765176"/>
            <a:chOff x="18" y="3612"/>
            <a:chExt cx="558" cy="482"/>
          </a:xfrm>
        </p:grpSpPr>
        <p:grpSp>
          <p:nvGrpSpPr>
            <p:cNvPr id="218" name="Group 828">
              <a:extLst>
                <a:ext uri="{FF2B5EF4-FFF2-40B4-BE49-F238E27FC236}">
                  <a16:creationId xmlns:a16="http://schemas.microsoft.com/office/drawing/2014/main" id="{2CAFB784-D183-4AF4-B83C-686EAE7D7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25" name="Freeform 829">
                <a:extLst>
                  <a:ext uri="{FF2B5EF4-FFF2-40B4-BE49-F238E27FC236}">
                    <a16:creationId xmlns:a16="http://schemas.microsoft.com/office/drawing/2014/main" id="{23F73624-DF7B-4A6C-841D-B39D9CD1D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Freeform 830">
                <a:extLst>
                  <a:ext uri="{FF2B5EF4-FFF2-40B4-BE49-F238E27FC236}">
                    <a16:creationId xmlns:a16="http://schemas.microsoft.com/office/drawing/2014/main" id="{F232C2E0-4995-4D8A-B709-793AD0B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" name="Freeform 831">
              <a:extLst>
                <a:ext uri="{FF2B5EF4-FFF2-40B4-BE49-F238E27FC236}">
                  <a16:creationId xmlns:a16="http://schemas.microsoft.com/office/drawing/2014/main" id="{567DC783-9EB6-446C-9BC3-96F50B1425A6}"/>
                </a:ext>
              </a:extLst>
            </p:cNvPr>
            <p:cNvSpPr>
              <a:spLocks/>
            </p:cNvSpPr>
            <p:nvPr/>
          </p:nvSpPr>
          <p:spPr bwMode="auto">
            <a:xfrm rot="17839973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832">
              <a:extLst>
                <a:ext uri="{FF2B5EF4-FFF2-40B4-BE49-F238E27FC236}">
                  <a16:creationId xmlns:a16="http://schemas.microsoft.com/office/drawing/2014/main" id="{027A169B-22AF-4969-8996-EE94D9C87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1" name="Group 833">
              <a:extLst>
                <a:ext uri="{FF2B5EF4-FFF2-40B4-BE49-F238E27FC236}">
                  <a16:creationId xmlns:a16="http://schemas.microsoft.com/office/drawing/2014/main" id="{3DEAA753-BBDC-4B0A-A4D1-A2C89CAE1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222" name="Freeform 834">
                <a:extLst>
                  <a:ext uri="{FF2B5EF4-FFF2-40B4-BE49-F238E27FC236}">
                    <a16:creationId xmlns:a16="http://schemas.microsoft.com/office/drawing/2014/main" id="{0D314686-8C36-44F6-B36D-882068C279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835">
                <a:extLst>
                  <a:ext uri="{FF2B5EF4-FFF2-40B4-BE49-F238E27FC236}">
                    <a16:creationId xmlns:a16="http://schemas.microsoft.com/office/drawing/2014/main" id="{BFF66D36-F07A-4FFC-BCD3-EEFDE41EE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836">
                <a:extLst>
                  <a:ext uri="{FF2B5EF4-FFF2-40B4-BE49-F238E27FC236}">
                    <a16:creationId xmlns:a16="http://schemas.microsoft.com/office/drawing/2014/main" id="{C77A0A4F-10FD-49F7-B886-8438F605B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6" name="Rectangle 10">
            <a:extLst>
              <a:ext uri="{FF2B5EF4-FFF2-40B4-BE49-F238E27FC236}">
                <a16:creationId xmlns:a16="http://schemas.microsoft.com/office/drawing/2014/main" id="{4F37B675-7D8D-46A3-A924-7F1F4CC8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26" y="4275914"/>
            <a:ext cx="916164" cy="11064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FDDBB9-A039-4C0A-860A-0A5FC60DA254}"/>
              </a:ext>
            </a:extLst>
          </p:cNvPr>
          <p:cNvGrpSpPr/>
          <p:nvPr/>
        </p:nvGrpSpPr>
        <p:grpSpPr>
          <a:xfrm>
            <a:off x="1807910" y="6169028"/>
            <a:ext cx="1230067" cy="1556347"/>
            <a:chOff x="1553090" y="6334881"/>
            <a:chExt cx="1230067" cy="1556347"/>
          </a:xfrm>
        </p:grpSpPr>
        <p:sp>
          <p:nvSpPr>
            <p:cNvPr id="329" name="Rectangle 10">
              <a:extLst>
                <a:ext uri="{FF2B5EF4-FFF2-40B4-BE49-F238E27FC236}">
                  <a16:creationId xmlns:a16="http://schemas.microsoft.com/office/drawing/2014/main" id="{06DB1C93-709D-47F4-B266-0AA59601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843" y="6335186"/>
              <a:ext cx="976848" cy="1361014"/>
            </a:xfrm>
            <a:prstGeom prst="rect">
              <a:avLst/>
            </a:prstGeom>
            <a:solidFill>
              <a:srgbClr val="4ADC93">
                <a:alpha val="50000"/>
              </a:srgbClr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8" name="Rectangle 10">
              <a:extLst>
                <a:ext uri="{FF2B5EF4-FFF2-40B4-BE49-F238E27FC236}">
                  <a16:creationId xmlns:a16="http://schemas.microsoft.com/office/drawing/2014/main" id="{38FB40D7-E1B4-48FA-B9B4-303F1E286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090" y="6599799"/>
              <a:ext cx="976848" cy="1291429"/>
            </a:xfrm>
            <a:prstGeom prst="rect">
              <a:avLst/>
            </a:prstGeom>
            <a:solidFill>
              <a:srgbClr val="4ADC93">
                <a:alpha val="50000"/>
              </a:srgbClr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086CFAF6-B1A7-4683-8506-C30F293A7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366" y="6334881"/>
              <a:ext cx="248565" cy="1546256"/>
            </a:xfrm>
            <a:custGeom>
              <a:avLst/>
              <a:gdLst>
                <a:gd name="T0" fmla="*/ 0 w 249"/>
                <a:gd name="T1" fmla="*/ 2147483646 h 612"/>
                <a:gd name="T2" fmla="*/ 2147483646 w 249"/>
                <a:gd name="T3" fmla="*/ 0 h 612"/>
                <a:gd name="T4" fmla="*/ 2147483646 w 249"/>
                <a:gd name="T5" fmla="*/ 2147483646 h 612"/>
                <a:gd name="T6" fmla="*/ 0 w 249"/>
                <a:gd name="T7" fmla="*/ 2147483646 h 612"/>
                <a:gd name="T8" fmla="*/ 0 w 249"/>
                <a:gd name="T9" fmla="*/ 2147483646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"/>
                <a:gd name="T16" fmla="*/ 0 h 612"/>
                <a:gd name="T17" fmla="*/ 249 w 249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" h="612">
                  <a:moveTo>
                    <a:pt x="0" y="106"/>
                  </a:moveTo>
                  <a:lnTo>
                    <a:pt x="246" y="0"/>
                  </a:lnTo>
                  <a:lnTo>
                    <a:pt x="249" y="540"/>
                  </a:lnTo>
                  <a:lnTo>
                    <a:pt x="0" y="612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4ADC93">
                <a:alpha val="50000"/>
              </a:srgb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5F0FEE-D4FF-421D-A79F-7EACFC10624A}"/>
                </a:ext>
              </a:extLst>
            </p:cNvPr>
            <p:cNvSpPr txBox="1"/>
            <p:nvPr/>
          </p:nvSpPr>
          <p:spPr>
            <a:xfrm>
              <a:off x="1705120" y="6988831"/>
              <a:ext cx="662451" cy="290507"/>
            </a:xfrm>
            <a:prstGeom prst="rect">
              <a:avLst/>
            </a:prstGeom>
            <a:solidFill>
              <a:srgbClr val="4ADC93">
                <a:alpha val="2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</a:t>
              </a:r>
            </a:p>
          </p:txBody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DCB3FD20-712C-4199-AA96-D9142E666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592" y="6340305"/>
              <a:ext cx="248565" cy="1546256"/>
            </a:xfrm>
            <a:custGeom>
              <a:avLst/>
              <a:gdLst>
                <a:gd name="T0" fmla="*/ 0 w 249"/>
                <a:gd name="T1" fmla="*/ 2147483646 h 612"/>
                <a:gd name="T2" fmla="*/ 2147483646 w 249"/>
                <a:gd name="T3" fmla="*/ 0 h 612"/>
                <a:gd name="T4" fmla="*/ 2147483646 w 249"/>
                <a:gd name="T5" fmla="*/ 2147483646 h 612"/>
                <a:gd name="T6" fmla="*/ 0 w 249"/>
                <a:gd name="T7" fmla="*/ 2147483646 h 612"/>
                <a:gd name="T8" fmla="*/ 0 w 249"/>
                <a:gd name="T9" fmla="*/ 2147483646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"/>
                <a:gd name="T16" fmla="*/ 0 h 612"/>
                <a:gd name="T17" fmla="*/ 249 w 249"/>
                <a:gd name="T18" fmla="*/ 612 h 6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" h="612">
                  <a:moveTo>
                    <a:pt x="0" y="106"/>
                  </a:moveTo>
                  <a:lnTo>
                    <a:pt x="246" y="0"/>
                  </a:lnTo>
                  <a:lnTo>
                    <a:pt x="249" y="540"/>
                  </a:lnTo>
                  <a:lnTo>
                    <a:pt x="0" y="612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4ADC93">
                <a:alpha val="50000"/>
              </a:srgb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" name="Freeform 55">
            <a:extLst>
              <a:ext uri="{FF2B5EF4-FFF2-40B4-BE49-F238E27FC236}">
                <a16:creationId xmlns:a16="http://schemas.microsoft.com/office/drawing/2014/main" id="{1ECB5D1B-AE45-41E2-9F2B-64740D2B396C}"/>
              </a:ext>
            </a:extLst>
          </p:cNvPr>
          <p:cNvSpPr>
            <a:spLocks/>
          </p:cNvSpPr>
          <p:nvPr/>
        </p:nvSpPr>
        <p:spPr bwMode="auto">
          <a:xfrm>
            <a:off x="2782780" y="6533448"/>
            <a:ext cx="191161" cy="20697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grpSp>
        <p:nvGrpSpPr>
          <p:cNvPr id="143" name="Group 163">
            <a:extLst>
              <a:ext uri="{FF2B5EF4-FFF2-40B4-BE49-F238E27FC236}">
                <a16:creationId xmlns:a16="http://schemas.microsoft.com/office/drawing/2014/main" id="{FE3F846D-9C2A-4E98-9BDB-ED1C371232D1}"/>
              </a:ext>
            </a:extLst>
          </p:cNvPr>
          <p:cNvGrpSpPr>
            <a:grpSpLocks/>
          </p:cNvGrpSpPr>
          <p:nvPr/>
        </p:nvGrpSpPr>
        <p:grpSpPr bwMode="auto">
          <a:xfrm>
            <a:off x="2976000" y="6845448"/>
            <a:ext cx="1191132" cy="1736821"/>
            <a:chOff x="2136" y="2544"/>
            <a:chExt cx="751" cy="919"/>
          </a:xfrm>
        </p:grpSpPr>
        <p:sp>
          <p:nvSpPr>
            <p:cNvPr id="144" name="Rectangle 164">
              <a:extLst>
                <a:ext uri="{FF2B5EF4-FFF2-40B4-BE49-F238E27FC236}">
                  <a16:creationId xmlns:a16="http://schemas.microsoft.com/office/drawing/2014/main" id="{8DD74F45-956B-40E5-96D8-A8B634DB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45" name="Group 165">
              <a:extLst>
                <a:ext uri="{FF2B5EF4-FFF2-40B4-BE49-F238E27FC236}">
                  <a16:creationId xmlns:a16="http://schemas.microsoft.com/office/drawing/2014/main" id="{203FF5A4-E47C-472A-8794-E1075EE38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146" name="Rectangle 166">
                <a:extLst>
                  <a:ext uri="{FF2B5EF4-FFF2-40B4-BE49-F238E27FC236}">
                    <a16:creationId xmlns:a16="http://schemas.microsoft.com/office/drawing/2014/main" id="{D3BFC342-2C46-48E3-A607-5E40BC8C3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92" name="Oval 167">
                <a:extLst>
                  <a:ext uri="{FF2B5EF4-FFF2-40B4-BE49-F238E27FC236}">
                    <a16:creationId xmlns:a16="http://schemas.microsoft.com/office/drawing/2014/main" id="{46C3D194-8446-4742-87FD-B78022117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93" name="Line 168">
                <a:extLst>
                  <a:ext uri="{FF2B5EF4-FFF2-40B4-BE49-F238E27FC236}">
                    <a16:creationId xmlns:a16="http://schemas.microsoft.com/office/drawing/2014/main" id="{7E4BC2BF-46E9-439A-B48F-9B14A5CFE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69">
                <a:extLst>
                  <a:ext uri="{FF2B5EF4-FFF2-40B4-BE49-F238E27FC236}">
                    <a16:creationId xmlns:a16="http://schemas.microsoft.com/office/drawing/2014/main" id="{0C6EE174-18F9-403E-923A-628485153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" name="Freeform 20">
            <a:extLst>
              <a:ext uri="{FF2B5EF4-FFF2-40B4-BE49-F238E27FC236}">
                <a16:creationId xmlns:a16="http://schemas.microsoft.com/office/drawing/2014/main" id="{58FC3B4E-8F47-4534-8B07-4ED63A826565}"/>
              </a:ext>
            </a:extLst>
          </p:cNvPr>
          <p:cNvSpPr>
            <a:spLocks/>
          </p:cNvSpPr>
          <p:nvPr/>
        </p:nvSpPr>
        <p:spPr bwMode="auto">
          <a:xfrm>
            <a:off x="4175062" y="6845448"/>
            <a:ext cx="783354" cy="1736821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84C2BB6-0309-4BA0-B7D4-6D3876AEFC6D}"/>
              </a:ext>
            </a:extLst>
          </p:cNvPr>
          <p:cNvCxnSpPr>
            <a:cxnSpLocks/>
          </p:cNvCxnSpPr>
          <p:nvPr/>
        </p:nvCxnSpPr>
        <p:spPr>
          <a:xfrm flipH="1">
            <a:off x="4175062" y="8603196"/>
            <a:ext cx="22966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6134077-E533-4EA8-B0D1-B798E568000F}"/>
              </a:ext>
            </a:extLst>
          </p:cNvPr>
          <p:cNvCxnSpPr>
            <a:cxnSpLocks/>
          </p:cNvCxnSpPr>
          <p:nvPr/>
        </p:nvCxnSpPr>
        <p:spPr>
          <a:xfrm flipH="1" flipV="1">
            <a:off x="677325" y="8603196"/>
            <a:ext cx="2296616" cy="573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EDECB53-9EAD-4871-8B83-4EFECBDE4F1D}"/>
              </a:ext>
            </a:extLst>
          </p:cNvPr>
          <p:cNvCxnSpPr>
            <a:cxnSpLocks/>
          </p:cNvCxnSpPr>
          <p:nvPr/>
        </p:nvCxnSpPr>
        <p:spPr>
          <a:xfrm flipH="1">
            <a:off x="4272616" y="8624124"/>
            <a:ext cx="2199062" cy="5528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08AEEB-D848-4F94-91FC-CFB1B70ACFF7}"/>
              </a:ext>
            </a:extLst>
          </p:cNvPr>
          <p:cNvCxnSpPr>
            <a:cxnSpLocks/>
          </p:cNvCxnSpPr>
          <p:nvPr/>
        </p:nvCxnSpPr>
        <p:spPr>
          <a:xfrm flipH="1">
            <a:off x="2943613" y="9176952"/>
            <a:ext cx="1329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7" name="Group 21">
            <a:extLst>
              <a:ext uri="{FF2B5EF4-FFF2-40B4-BE49-F238E27FC236}">
                <a16:creationId xmlns:a16="http://schemas.microsoft.com/office/drawing/2014/main" id="{C037DBE9-03A5-4BCC-A6E1-22679D65422F}"/>
              </a:ext>
            </a:extLst>
          </p:cNvPr>
          <p:cNvGrpSpPr>
            <a:grpSpLocks/>
          </p:cNvGrpSpPr>
          <p:nvPr/>
        </p:nvGrpSpPr>
        <p:grpSpPr bwMode="auto">
          <a:xfrm>
            <a:off x="5383620" y="3953551"/>
            <a:ext cx="185738" cy="660400"/>
            <a:chOff x="5403" y="3457"/>
            <a:chExt cx="209" cy="755"/>
          </a:xfrm>
        </p:grpSpPr>
        <p:sp>
          <p:nvSpPr>
            <p:cNvPr id="268" name="Oval 22">
              <a:extLst>
                <a:ext uri="{FF2B5EF4-FFF2-40B4-BE49-F238E27FC236}">
                  <a16:creationId xmlns:a16="http://schemas.microsoft.com/office/drawing/2014/main" id="{9C49A314-ADAC-45AE-BE18-65EDD0F6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9" name="Oval 23">
              <a:extLst>
                <a:ext uri="{FF2B5EF4-FFF2-40B4-BE49-F238E27FC236}">
                  <a16:creationId xmlns:a16="http://schemas.microsoft.com/office/drawing/2014/main" id="{15C73C1E-C900-40B4-A1C2-BF68FD35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F6F4F5F7-3EA2-4A8F-B597-FC780851A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25">
              <a:extLst>
                <a:ext uri="{FF2B5EF4-FFF2-40B4-BE49-F238E27FC236}">
                  <a16:creationId xmlns:a16="http://schemas.microsoft.com/office/drawing/2014/main" id="{122A4F9A-C205-4EA0-8334-A178A5E2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2" name="Rectangle 26">
              <a:extLst>
                <a:ext uri="{FF2B5EF4-FFF2-40B4-BE49-F238E27FC236}">
                  <a16:creationId xmlns:a16="http://schemas.microsoft.com/office/drawing/2014/main" id="{43AEFA5B-37B0-4730-A70A-7CD5F35E7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3" name="Rectangle 27">
              <a:extLst>
                <a:ext uri="{FF2B5EF4-FFF2-40B4-BE49-F238E27FC236}">
                  <a16:creationId xmlns:a16="http://schemas.microsoft.com/office/drawing/2014/main" id="{F2582E0C-82E0-4E53-AD4D-6B75E1DF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EF5E53B5-5B14-4FC6-AAC3-3C2A485C9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3" name="Group 51">
            <a:extLst>
              <a:ext uri="{FF2B5EF4-FFF2-40B4-BE49-F238E27FC236}">
                <a16:creationId xmlns:a16="http://schemas.microsoft.com/office/drawing/2014/main" id="{C6563F85-D299-4465-9E5D-163CF17CB6D1}"/>
              </a:ext>
            </a:extLst>
          </p:cNvPr>
          <p:cNvGrpSpPr>
            <a:grpSpLocks/>
          </p:cNvGrpSpPr>
          <p:nvPr/>
        </p:nvGrpSpPr>
        <p:grpSpPr bwMode="auto">
          <a:xfrm>
            <a:off x="5591926" y="4139762"/>
            <a:ext cx="141288" cy="460375"/>
            <a:chOff x="5403" y="3457"/>
            <a:chExt cx="209" cy="755"/>
          </a:xfrm>
        </p:grpSpPr>
        <p:sp>
          <p:nvSpPr>
            <p:cNvPr id="284" name="Oval 52">
              <a:extLst>
                <a:ext uri="{FF2B5EF4-FFF2-40B4-BE49-F238E27FC236}">
                  <a16:creationId xmlns:a16="http://schemas.microsoft.com/office/drawing/2014/main" id="{0234F1EB-CD04-4298-A5BC-354B7207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Oval 53">
              <a:extLst>
                <a:ext uri="{FF2B5EF4-FFF2-40B4-BE49-F238E27FC236}">
                  <a16:creationId xmlns:a16="http://schemas.microsoft.com/office/drawing/2014/main" id="{314EFD2B-B30B-4B05-82F6-A23F1E30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" name="Freeform 54">
              <a:extLst>
                <a:ext uri="{FF2B5EF4-FFF2-40B4-BE49-F238E27FC236}">
                  <a16:creationId xmlns:a16="http://schemas.microsoft.com/office/drawing/2014/main" id="{B64F9140-FE3D-4F51-8157-13DA97BE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55">
              <a:extLst>
                <a:ext uri="{FF2B5EF4-FFF2-40B4-BE49-F238E27FC236}">
                  <a16:creationId xmlns:a16="http://schemas.microsoft.com/office/drawing/2014/main" id="{7C8B0E34-C441-4B02-8D6D-D5909AFA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8" name="Rectangle 56">
              <a:extLst>
                <a:ext uri="{FF2B5EF4-FFF2-40B4-BE49-F238E27FC236}">
                  <a16:creationId xmlns:a16="http://schemas.microsoft.com/office/drawing/2014/main" id="{3F9F5D4D-27A5-43A7-8400-B8E61393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Rectangle 57">
              <a:extLst>
                <a:ext uri="{FF2B5EF4-FFF2-40B4-BE49-F238E27FC236}">
                  <a16:creationId xmlns:a16="http://schemas.microsoft.com/office/drawing/2014/main" id="{557412EC-B581-4D91-B9B6-94C6A82B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0" name="Rectangle 58">
              <a:extLst>
                <a:ext uri="{FF2B5EF4-FFF2-40B4-BE49-F238E27FC236}">
                  <a16:creationId xmlns:a16="http://schemas.microsoft.com/office/drawing/2014/main" id="{B1D9CF78-7B91-4C93-9804-2FCD6FE3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37" name="Freeform 55">
            <a:extLst>
              <a:ext uri="{FF2B5EF4-FFF2-40B4-BE49-F238E27FC236}">
                <a16:creationId xmlns:a16="http://schemas.microsoft.com/office/drawing/2014/main" id="{0699B948-1FB4-4B61-8CF8-8FDBC2840CD9}"/>
              </a:ext>
            </a:extLst>
          </p:cNvPr>
          <p:cNvSpPr>
            <a:spLocks/>
          </p:cNvSpPr>
          <p:nvPr/>
        </p:nvSpPr>
        <p:spPr bwMode="auto">
          <a:xfrm>
            <a:off x="2630672" y="4259543"/>
            <a:ext cx="181945" cy="12689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363" name="Freeform 55">
            <a:extLst>
              <a:ext uri="{FF2B5EF4-FFF2-40B4-BE49-F238E27FC236}">
                <a16:creationId xmlns:a16="http://schemas.microsoft.com/office/drawing/2014/main" id="{8C563860-5E25-4F4D-930F-78D21C9F7DC8}"/>
              </a:ext>
            </a:extLst>
          </p:cNvPr>
          <p:cNvSpPr>
            <a:spLocks/>
          </p:cNvSpPr>
          <p:nvPr/>
        </p:nvSpPr>
        <p:spPr bwMode="auto">
          <a:xfrm>
            <a:off x="3918334" y="4259543"/>
            <a:ext cx="181945" cy="12689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365" name="Freeform 55">
            <a:extLst>
              <a:ext uri="{FF2B5EF4-FFF2-40B4-BE49-F238E27FC236}">
                <a16:creationId xmlns:a16="http://schemas.microsoft.com/office/drawing/2014/main" id="{33DD01B7-B396-4391-90AE-6D72B9950E1B}"/>
              </a:ext>
            </a:extLst>
          </p:cNvPr>
          <p:cNvSpPr>
            <a:spLocks/>
          </p:cNvSpPr>
          <p:nvPr/>
        </p:nvSpPr>
        <p:spPr bwMode="auto">
          <a:xfrm>
            <a:off x="5204612" y="4250093"/>
            <a:ext cx="181945" cy="12689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DB193329-38EF-4D3C-8DA5-13B817FED967}"/>
              </a:ext>
            </a:extLst>
          </p:cNvPr>
          <p:cNvCxnSpPr>
            <a:cxnSpLocks/>
          </p:cNvCxnSpPr>
          <p:nvPr/>
        </p:nvCxnSpPr>
        <p:spPr>
          <a:xfrm flipH="1">
            <a:off x="4175062" y="6169028"/>
            <a:ext cx="72236" cy="2406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6C19C5D-E305-44CD-A3CB-A6A9F8A57A52}"/>
              </a:ext>
            </a:extLst>
          </p:cNvPr>
          <p:cNvCxnSpPr>
            <a:cxnSpLocks/>
          </p:cNvCxnSpPr>
          <p:nvPr/>
        </p:nvCxnSpPr>
        <p:spPr>
          <a:xfrm flipH="1">
            <a:off x="3056263" y="5561797"/>
            <a:ext cx="91056" cy="19685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80ABEFF-414D-4B8B-9E05-26B37858148D}"/>
              </a:ext>
            </a:extLst>
          </p:cNvPr>
          <p:cNvCxnSpPr>
            <a:cxnSpLocks/>
          </p:cNvCxnSpPr>
          <p:nvPr/>
        </p:nvCxnSpPr>
        <p:spPr>
          <a:xfrm flipH="1">
            <a:off x="4247298" y="6168014"/>
            <a:ext cx="949626" cy="1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8382AB-25F2-4AAA-95DB-0D020CDB9BC9}"/>
              </a:ext>
            </a:extLst>
          </p:cNvPr>
          <p:cNvCxnSpPr>
            <a:cxnSpLocks/>
          </p:cNvCxnSpPr>
          <p:nvPr/>
        </p:nvCxnSpPr>
        <p:spPr>
          <a:xfrm flipH="1" flipV="1">
            <a:off x="5105952" y="5561797"/>
            <a:ext cx="90972" cy="6136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9" name="Freeform 41">
            <a:extLst>
              <a:ext uri="{FF2B5EF4-FFF2-40B4-BE49-F238E27FC236}">
                <a16:creationId xmlns:a16="http://schemas.microsoft.com/office/drawing/2014/main" id="{37B4AB20-5CC6-4968-B8BC-30F168C8A0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16818" y="4439212"/>
            <a:ext cx="1288113" cy="1098219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BBE0E3">
              <a:alpha val="5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" name="Freeform 41">
            <a:extLst>
              <a:ext uri="{FF2B5EF4-FFF2-40B4-BE49-F238E27FC236}">
                <a16:creationId xmlns:a16="http://schemas.microsoft.com/office/drawing/2014/main" id="{9D434306-FC41-49B9-B53A-7FA423219C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07172" y="4436583"/>
            <a:ext cx="1288113" cy="1098219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BBE0E3">
              <a:alpha val="50000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" name="Rectangle 10">
            <a:extLst>
              <a:ext uri="{FF2B5EF4-FFF2-40B4-BE49-F238E27FC236}">
                <a16:creationId xmlns:a16="http://schemas.microsoft.com/office/drawing/2014/main" id="{548544F4-2525-46CE-8D41-1AE05854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714" y="4432420"/>
            <a:ext cx="475447" cy="591019"/>
          </a:xfrm>
          <a:prstGeom prst="rect">
            <a:avLst/>
          </a:prstGeom>
          <a:solidFill>
            <a:srgbClr val="996633">
              <a:alpha val="7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2" name="Rectangle 10">
            <a:extLst>
              <a:ext uri="{FF2B5EF4-FFF2-40B4-BE49-F238E27FC236}">
                <a16:creationId xmlns:a16="http://schemas.microsoft.com/office/drawing/2014/main" id="{7AE636F2-C3F1-49B5-9CB9-0E1426F8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549" y="4439410"/>
            <a:ext cx="475447" cy="591019"/>
          </a:xfrm>
          <a:prstGeom prst="rect">
            <a:avLst/>
          </a:prstGeom>
          <a:solidFill>
            <a:srgbClr val="996633">
              <a:alpha val="7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0192F9BE-2422-4365-AF00-2688B8BCB5C3}"/>
              </a:ext>
            </a:extLst>
          </p:cNvPr>
          <p:cNvSpPr txBox="1"/>
          <p:nvPr/>
        </p:nvSpPr>
        <p:spPr>
          <a:xfrm>
            <a:off x="5273017" y="369428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B53F5-A357-4863-A1CF-FE5B47EF4593}"/>
              </a:ext>
            </a:extLst>
          </p:cNvPr>
          <p:cNvSpPr txBox="1"/>
          <p:nvPr/>
        </p:nvSpPr>
        <p:spPr>
          <a:xfrm>
            <a:off x="3280877" y="8992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 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136" name="Group 13">
            <a:extLst>
              <a:ext uri="{FF2B5EF4-FFF2-40B4-BE49-F238E27FC236}">
                <a16:creationId xmlns:a16="http://schemas.microsoft.com/office/drawing/2014/main" id="{E2913882-9EFD-451D-815C-C06C8B58886B}"/>
              </a:ext>
            </a:extLst>
          </p:cNvPr>
          <p:cNvGrpSpPr>
            <a:grpSpLocks/>
          </p:cNvGrpSpPr>
          <p:nvPr/>
        </p:nvGrpSpPr>
        <p:grpSpPr bwMode="auto">
          <a:xfrm>
            <a:off x="1873818" y="4814555"/>
            <a:ext cx="393700" cy="1271588"/>
            <a:chOff x="2496" y="4380"/>
            <a:chExt cx="236" cy="690"/>
          </a:xfrm>
        </p:grpSpPr>
        <p:sp>
          <p:nvSpPr>
            <p:cNvPr id="137" name="AutoShape 14">
              <a:extLst>
                <a:ext uri="{FF2B5EF4-FFF2-40B4-BE49-F238E27FC236}">
                  <a16:creationId xmlns:a16="http://schemas.microsoft.com/office/drawing/2014/main" id="{CCC6242A-62A0-45BA-B4C6-33BF343CD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AutoShape 15">
              <a:extLst>
                <a:ext uri="{FF2B5EF4-FFF2-40B4-BE49-F238E27FC236}">
                  <a16:creationId xmlns:a16="http://schemas.microsoft.com/office/drawing/2014/main" id="{B02896F8-05D9-4FD1-B501-5DF57774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90671A-9014-4810-AB13-CBE1FA04A47F}"/>
              </a:ext>
            </a:extLst>
          </p:cNvPr>
          <p:cNvGrpSpPr/>
          <p:nvPr/>
        </p:nvGrpSpPr>
        <p:grpSpPr>
          <a:xfrm>
            <a:off x="4447152" y="5979811"/>
            <a:ext cx="1073328" cy="749300"/>
            <a:chOff x="4447152" y="5871906"/>
            <a:chExt cx="1073328" cy="749300"/>
          </a:xfrm>
        </p:grpSpPr>
        <p:grpSp>
          <p:nvGrpSpPr>
            <p:cNvPr id="130" name="Group 663">
              <a:extLst>
                <a:ext uri="{FF2B5EF4-FFF2-40B4-BE49-F238E27FC236}">
                  <a16:creationId xmlns:a16="http://schemas.microsoft.com/office/drawing/2014/main" id="{E573A403-3445-48ED-8AB6-2693C4A22B0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47152" y="5871906"/>
              <a:ext cx="619125" cy="749300"/>
              <a:chOff x="4131" y="4859"/>
              <a:chExt cx="390" cy="472"/>
            </a:xfrm>
          </p:grpSpPr>
          <p:sp>
            <p:nvSpPr>
              <p:cNvPr id="132" name="Rectangle 664">
                <a:extLst>
                  <a:ext uri="{FF2B5EF4-FFF2-40B4-BE49-F238E27FC236}">
                    <a16:creationId xmlns:a16="http://schemas.microsoft.com/office/drawing/2014/main" id="{2A3D9F65-7038-46C5-8434-102BE14A7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133" name="Freeform 665">
                <a:extLst>
                  <a:ext uri="{FF2B5EF4-FFF2-40B4-BE49-F238E27FC236}">
                    <a16:creationId xmlns:a16="http://schemas.microsoft.com/office/drawing/2014/main" id="{CCF6656B-E623-4C1A-85DE-874BF581F6B5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666">
                <a:extLst>
                  <a:ext uri="{FF2B5EF4-FFF2-40B4-BE49-F238E27FC236}">
                    <a16:creationId xmlns:a16="http://schemas.microsoft.com/office/drawing/2014/main" id="{2B58BD79-763A-486B-A63E-FBB3CB2D61ED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667">
                <a:extLst>
                  <a:ext uri="{FF2B5EF4-FFF2-40B4-BE49-F238E27FC236}">
                    <a16:creationId xmlns:a16="http://schemas.microsoft.com/office/drawing/2014/main" id="{82132E01-2811-4C7E-BAF8-C7474B25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D2A5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1" name="Rectangle 671">
              <a:extLst>
                <a:ext uri="{FF2B5EF4-FFF2-40B4-BE49-F238E27FC236}">
                  <a16:creationId xmlns:a16="http://schemas.microsoft.com/office/drawing/2014/main" id="{0B8BCFB9-E685-4EFF-8294-C40F7561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218" y="6236404"/>
              <a:ext cx="439262" cy="24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</a:rPr>
                <a:t>AT2</a:t>
              </a:r>
              <a:endParaRPr lang="en-US" altLang="en-US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" name="Group 406">
            <a:extLst>
              <a:ext uri="{FF2B5EF4-FFF2-40B4-BE49-F238E27FC236}">
                <a16:creationId xmlns:a16="http://schemas.microsoft.com/office/drawing/2014/main" id="{92C60810-C0C1-453D-97EF-1F88B0D6375F}"/>
              </a:ext>
            </a:extLst>
          </p:cNvPr>
          <p:cNvGrpSpPr>
            <a:grpSpLocks/>
          </p:cNvGrpSpPr>
          <p:nvPr/>
        </p:nvGrpSpPr>
        <p:grpSpPr bwMode="auto">
          <a:xfrm>
            <a:off x="923019" y="7603149"/>
            <a:ext cx="222250" cy="858838"/>
            <a:chOff x="2064" y="768"/>
            <a:chExt cx="140" cy="541"/>
          </a:xfrm>
        </p:grpSpPr>
        <p:sp>
          <p:nvSpPr>
            <p:cNvPr id="147" name="Line 407">
              <a:extLst>
                <a:ext uri="{FF2B5EF4-FFF2-40B4-BE49-F238E27FC236}">
                  <a16:creationId xmlns:a16="http://schemas.microsoft.com/office/drawing/2014/main" id="{DBA429C5-A778-4E7B-9A37-7CE26899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08">
              <a:extLst>
                <a:ext uri="{FF2B5EF4-FFF2-40B4-BE49-F238E27FC236}">
                  <a16:creationId xmlns:a16="http://schemas.microsoft.com/office/drawing/2014/main" id="{DF7DDAC0-39AC-41C3-8AFD-FA44776F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9" name="Group 409">
              <a:extLst>
                <a:ext uri="{FF2B5EF4-FFF2-40B4-BE49-F238E27FC236}">
                  <a16:creationId xmlns:a16="http://schemas.microsoft.com/office/drawing/2014/main" id="{ABF21496-2646-4EC6-8F81-A2545DAA1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50" name="Freeform 410">
                <a:extLst>
                  <a:ext uri="{FF2B5EF4-FFF2-40B4-BE49-F238E27FC236}">
                    <a16:creationId xmlns:a16="http://schemas.microsoft.com/office/drawing/2014/main" id="{35352495-92B7-4D8E-8605-92BF2A4B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411">
                <a:extLst>
                  <a:ext uri="{FF2B5EF4-FFF2-40B4-BE49-F238E27FC236}">
                    <a16:creationId xmlns:a16="http://schemas.microsoft.com/office/drawing/2014/main" id="{10042ED9-6F63-4F43-915A-551D4EE5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8" name="Group 394">
            <a:extLst>
              <a:ext uri="{FF2B5EF4-FFF2-40B4-BE49-F238E27FC236}">
                <a16:creationId xmlns:a16="http://schemas.microsoft.com/office/drawing/2014/main" id="{E4ADDAC7-504C-4A77-B5D3-EEEBB0F3491E}"/>
              </a:ext>
            </a:extLst>
          </p:cNvPr>
          <p:cNvGrpSpPr>
            <a:grpSpLocks/>
          </p:cNvGrpSpPr>
          <p:nvPr/>
        </p:nvGrpSpPr>
        <p:grpSpPr bwMode="auto">
          <a:xfrm>
            <a:off x="607107" y="7690861"/>
            <a:ext cx="227013" cy="858838"/>
            <a:chOff x="1872" y="768"/>
            <a:chExt cx="143" cy="541"/>
          </a:xfrm>
        </p:grpSpPr>
        <p:sp>
          <p:nvSpPr>
            <p:cNvPr id="159" name="Line 395">
              <a:extLst>
                <a:ext uri="{FF2B5EF4-FFF2-40B4-BE49-F238E27FC236}">
                  <a16:creationId xmlns:a16="http://schemas.microsoft.com/office/drawing/2014/main" id="{1109BE6E-9E46-46A7-9FD4-D2D0123DB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96">
              <a:extLst>
                <a:ext uri="{FF2B5EF4-FFF2-40B4-BE49-F238E27FC236}">
                  <a16:creationId xmlns:a16="http://schemas.microsoft.com/office/drawing/2014/main" id="{1993EF56-8190-47A8-B08F-41DC7E535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397">
              <a:extLst>
                <a:ext uri="{FF2B5EF4-FFF2-40B4-BE49-F238E27FC236}">
                  <a16:creationId xmlns:a16="http://schemas.microsoft.com/office/drawing/2014/main" id="{DD576C00-6208-47CC-8F7B-11801EB0F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62" name="Freeform 398">
                <a:extLst>
                  <a:ext uri="{FF2B5EF4-FFF2-40B4-BE49-F238E27FC236}">
                    <a16:creationId xmlns:a16="http://schemas.microsoft.com/office/drawing/2014/main" id="{B2A93126-23CC-435E-8913-FDEFEEC52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99">
                <a:extLst>
                  <a:ext uri="{FF2B5EF4-FFF2-40B4-BE49-F238E27FC236}">
                    <a16:creationId xmlns:a16="http://schemas.microsoft.com/office/drawing/2014/main" id="{11312A68-3663-475A-AFA7-6747F9A1A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4" name="Group 412">
            <a:extLst>
              <a:ext uri="{FF2B5EF4-FFF2-40B4-BE49-F238E27FC236}">
                <a16:creationId xmlns:a16="http://schemas.microsoft.com/office/drawing/2014/main" id="{DADE56FE-B46F-4996-9E55-72C0B20F04B4}"/>
              </a:ext>
            </a:extLst>
          </p:cNvPr>
          <p:cNvGrpSpPr>
            <a:grpSpLocks/>
          </p:cNvGrpSpPr>
          <p:nvPr/>
        </p:nvGrpSpPr>
        <p:grpSpPr bwMode="auto">
          <a:xfrm>
            <a:off x="6241913" y="7666255"/>
            <a:ext cx="223838" cy="858838"/>
            <a:chOff x="1872" y="1440"/>
            <a:chExt cx="141" cy="541"/>
          </a:xfrm>
        </p:grpSpPr>
        <p:sp>
          <p:nvSpPr>
            <p:cNvPr id="165" name="Line 413">
              <a:extLst>
                <a:ext uri="{FF2B5EF4-FFF2-40B4-BE49-F238E27FC236}">
                  <a16:creationId xmlns:a16="http://schemas.microsoft.com/office/drawing/2014/main" id="{91E2E8E9-2CF4-443B-972C-D080D0CAB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414">
              <a:extLst>
                <a:ext uri="{FF2B5EF4-FFF2-40B4-BE49-F238E27FC236}">
                  <a16:creationId xmlns:a16="http://schemas.microsoft.com/office/drawing/2014/main" id="{CBF435B6-42C4-487F-BBE6-18807EE73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415">
              <a:extLst>
                <a:ext uri="{FF2B5EF4-FFF2-40B4-BE49-F238E27FC236}">
                  <a16:creationId xmlns:a16="http://schemas.microsoft.com/office/drawing/2014/main" id="{0327B56C-E35E-4779-99BE-62A6E48F2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68" name="Freeform 416">
                <a:extLst>
                  <a:ext uri="{FF2B5EF4-FFF2-40B4-BE49-F238E27FC236}">
                    <a16:creationId xmlns:a16="http://schemas.microsoft.com/office/drawing/2014/main" id="{B2EEC8DC-4A09-43B9-A850-45570008DB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417">
                <a:extLst>
                  <a:ext uri="{FF2B5EF4-FFF2-40B4-BE49-F238E27FC236}">
                    <a16:creationId xmlns:a16="http://schemas.microsoft.com/office/drawing/2014/main" id="{5DFB90D2-F950-4CB7-B988-5EADE848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0" name="Group 400">
            <a:extLst>
              <a:ext uri="{FF2B5EF4-FFF2-40B4-BE49-F238E27FC236}">
                <a16:creationId xmlns:a16="http://schemas.microsoft.com/office/drawing/2014/main" id="{3E05380C-173A-4D2A-A304-393BA1232A3B}"/>
              </a:ext>
            </a:extLst>
          </p:cNvPr>
          <p:cNvGrpSpPr>
            <a:grpSpLocks/>
          </p:cNvGrpSpPr>
          <p:nvPr/>
        </p:nvGrpSpPr>
        <p:grpSpPr bwMode="auto">
          <a:xfrm>
            <a:off x="5923620" y="7595328"/>
            <a:ext cx="227013" cy="858838"/>
            <a:chOff x="2064" y="1440"/>
            <a:chExt cx="143" cy="541"/>
          </a:xfrm>
        </p:grpSpPr>
        <p:sp>
          <p:nvSpPr>
            <p:cNvPr id="171" name="Line 401">
              <a:extLst>
                <a:ext uri="{FF2B5EF4-FFF2-40B4-BE49-F238E27FC236}">
                  <a16:creationId xmlns:a16="http://schemas.microsoft.com/office/drawing/2014/main" id="{BF33F2D3-65D6-4394-8E4B-12094AAED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02">
              <a:extLst>
                <a:ext uri="{FF2B5EF4-FFF2-40B4-BE49-F238E27FC236}">
                  <a16:creationId xmlns:a16="http://schemas.microsoft.com/office/drawing/2014/main" id="{B06939AB-18D8-413E-AB6D-C9F778C9F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403">
              <a:extLst>
                <a:ext uri="{FF2B5EF4-FFF2-40B4-BE49-F238E27FC236}">
                  <a16:creationId xmlns:a16="http://schemas.microsoft.com/office/drawing/2014/main" id="{1BB25C67-0137-40A4-B3D9-3622EF10B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74" name="Freeform 404">
                <a:extLst>
                  <a:ext uri="{FF2B5EF4-FFF2-40B4-BE49-F238E27FC236}">
                    <a16:creationId xmlns:a16="http://schemas.microsoft.com/office/drawing/2014/main" id="{70961377-8346-4DE8-BD87-2764F1E4C6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405">
                <a:extLst>
                  <a:ext uri="{FF2B5EF4-FFF2-40B4-BE49-F238E27FC236}">
                    <a16:creationId xmlns:a16="http://schemas.microsoft.com/office/drawing/2014/main" id="{10074D6B-FFC2-448B-960D-B748BF6A7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0" name="Rectangle 671">
            <a:extLst>
              <a:ext uri="{FF2B5EF4-FFF2-40B4-BE49-F238E27FC236}">
                <a16:creationId xmlns:a16="http://schemas.microsoft.com/office/drawing/2014/main" id="{D457C8C0-2BE2-4FCD-BE1B-167701FE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841" y="4549780"/>
            <a:ext cx="439262" cy="2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AT1</a:t>
            </a:r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41" name="Rectangle 671">
            <a:extLst>
              <a:ext uri="{FF2B5EF4-FFF2-40B4-BE49-F238E27FC236}">
                <a16:creationId xmlns:a16="http://schemas.microsoft.com/office/drawing/2014/main" id="{D5EEEE98-761E-4DBC-A90C-32969C00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007" y="7506319"/>
            <a:ext cx="439262" cy="2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D1</a:t>
            </a:r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pic>
        <p:nvPicPr>
          <p:cNvPr id="15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B168699-521E-4A1F-937F-38F411AA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4FF79C-A062-43DA-B4E5-CAEE2AC5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WithInfluencesFromJimMorrison</dc:title>
  <dc:subject>Stage Template</dc:subject>
  <dc:creator>S Lewis</dc:creator>
  <cp:keywords>stages, course design, shooting</cp:keywords>
  <cp:lastModifiedBy>Matt Carlson</cp:lastModifiedBy>
  <cp:revision>168</cp:revision>
  <dcterms:created xsi:type="dcterms:W3CDTF">2002-08-21T12:11:08Z</dcterms:created>
  <dcterms:modified xsi:type="dcterms:W3CDTF">2019-08-25T05:12:20Z</dcterms:modified>
  <cp:category>Shooting</cp:category>
</cp:coreProperties>
</file>