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03E7B-01F5-489C-B263-1335B23F1316}" v="53" dt="2019-08-25T05:28:20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3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FCA03E7B-01F5-489C-B263-1335B23F1316}"/>
    <pc:docChg chg="undo custSel delSld modSld">
      <pc:chgData name="Matt Carlson" userId="0e792f37f00095d9" providerId="LiveId" clId="{FCA03E7B-01F5-489C-B263-1335B23F1316}" dt="2019-08-25T05:30:12.547" v="321" actId="20577"/>
      <pc:docMkLst>
        <pc:docMk/>
      </pc:docMkLst>
      <pc:sldChg chg="addSp delSp modSp">
        <pc:chgData name="Matt Carlson" userId="0e792f37f00095d9" providerId="LiveId" clId="{FCA03E7B-01F5-489C-B263-1335B23F1316}" dt="2019-08-25T05:30:12.547" v="321" actId="20577"/>
        <pc:sldMkLst>
          <pc:docMk/>
          <pc:sldMk cId="0" sldId="274"/>
        </pc:sldMkLst>
        <pc:spChg chg="del mod">
          <ac:chgData name="Matt Carlson" userId="0e792f37f00095d9" providerId="LiveId" clId="{FCA03E7B-01F5-489C-B263-1335B23F1316}" dt="2019-08-20T07:56:26.703" v="106" actId="478"/>
          <ac:spMkLst>
            <pc:docMk/>
            <pc:sldMk cId="0" sldId="274"/>
            <ac:spMk id="118" creationId="{E9657081-D875-45AB-B0A7-30FF72C745A0}"/>
          </ac:spMkLst>
        </pc:spChg>
        <pc:spChg chg="del mod">
          <ac:chgData name="Matt Carlson" userId="0e792f37f00095d9" providerId="LiveId" clId="{FCA03E7B-01F5-489C-B263-1335B23F1316}" dt="2019-08-20T07:56:26.703" v="106" actId="478"/>
          <ac:spMkLst>
            <pc:docMk/>
            <pc:sldMk cId="0" sldId="274"/>
            <ac:spMk id="119" creationId="{7FC3AE37-2EA0-4685-B2E8-909CCE367F2B}"/>
          </ac:spMkLst>
        </pc:spChg>
        <pc:spChg chg="del mod">
          <ac:chgData name="Matt Carlson" userId="0e792f37f00095d9" providerId="LiveId" clId="{FCA03E7B-01F5-489C-B263-1335B23F1316}" dt="2019-08-20T07:56:26.703" v="106" actId="478"/>
          <ac:spMkLst>
            <pc:docMk/>
            <pc:sldMk cId="0" sldId="274"/>
            <ac:spMk id="120" creationId="{87944975-712A-4246-85B4-7D3D5AB1986A}"/>
          </ac:spMkLst>
        </pc:spChg>
        <pc:spChg chg="del mod">
          <ac:chgData name="Matt Carlson" userId="0e792f37f00095d9" providerId="LiveId" clId="{FCA03E7B-01F5-489C-B263-1335B23F1316}" dt="2019-08-20T07:56:26.703" v="106" actId="478"/>
          <ac:spMkLst>
            <pc:docMk/>
            <pc:sldMk cId="0" sldId="274"/>
            <ac:spMk id="136" creationId="{00A5F534-C8E3-416C-9AD7-C2B68FDECDE9}"/>
          </ac:spMkLst>
        </pc:spChg>
        <pc:spChg chg="add mod">
          <ac:chgData name="Matt Carlson" userId="0e792f37f00095d9" providerId="LiveId" clId="{FCA03E7B-01F5-489C-B263-1335B23F1316}" dt="2019-08-25T05:28:20.493" v="304" actId="1076"/>
          <ac:spMkLst>
            <pc:docMk/>
            <pc:sldMk cId="0" sldId="274"/>
            <ac:spMk id="139" creationId="{AB4B8287-1655-4ADC-9C68-BDD672366798}"/>
          </ac:spMkLst>
        </pc:spChg>
        <pc:spChg chg="del mod">
          <ac:chgData name="Matt Carlson" userId="0e792f37f00095d9" providerId="LiveId" clId="{FCA03E7B-01F5-489C-B263-1335B23F1316}" dt="2019-08-20T07:56:26.703" v="106" actId="478"/>
          <ac:spMkLst>
            <pc:docMk/>
            <pc:sldMk cId="0" sldId="274"/>
            <ac:spMk id="151" creationId="{CCCB2A0D-3183-49B0-A049-CEFD6AEA49F9}"/>
          </ac:spMkLst>
        </pc:spChg>
        <pc:spChg chg="del mod">
          <ac:chgData name="Matt Carlson" userId="0e792f37f00095d9" providerId="LiveId" clId="{FCA03E7B-01F5-489C-B263-1335B23F1316}" dt="2019-08-20T07:56:26.703" v="106" actId="478"/>
          <ac:spMkLst>
            <pc:docMk/>
            <pc:sldMk cId="0" sldId="274"/>
            <ac:spMk id="152" creationId="{6B8A7F71-2C5C-4112-8383-21676019C80A}"/>
          </ac:spMkLst>
        </pc:spChg>
        <pc:spChg chg="del mod">
          <ac:chgData name="Matt Carlson" userId="0e792f37f00095d9" providerId="LiveId" clId="{FCA03E7B-01F5-489C-B263-1335B23F1316}" dt="2019-08-20T07:56:26.703" v="106" actId="478"/>
          <ac:spMkLst>
            <pc:docMk/>
            <pc:sldMk cId="0" sldId="274"/>
            <ac:spMk id="153" creationId="{1D41B59E-19E1-4D25-B179-55E400DA43EC}"/>
          </ac:spMkLst>
        </pc:spChg>
        <pc:spChg chg="del mod">
          <ac:chgData name="Matt Carlson" userId="0e792f37f00095d9" providerId="LiveId" clId="{FCA03E7B-01F5-489C-B263-1335B23F1316}" dt="2019-08-20T07:56:26.703" v="106" actId="478"/>
          <ac:spMkLst>
            <pc:docMk/>
            <pc:sldMk cId="0" sldId="274"/>
            <ac:spMk id="155" creationId="{21895EC6-2A93-4685-8A34-78F67FBD1338}"/>
          </ac:spMkLst>
        </pc:spChg>
        <pc:spChg chg="del mod">
          <ac:chgData name="Matt Carlson" userId="0e792f37f00095d9" providerId="LiveId" clId="{FCA03E7B-01F5-489C-B263-1335B23F1316}" dt="2019-08-20T07:56:26.703" v="106" actId="478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FCA03E7B-01F5-489C-B263-1335B23F1316}" dt="2019-08-24T04:37:28.283" v="192" actId="478"/>
          <ac:spMkLst>
            <pc:docMk/>
            <pc:sldMk cId="0" sldId="274"/>
            <ac:spMk id="194" creationId="{37C3B58B-DD14-4E8D-8213-59B4A0D90C7E}"/>
          </ac:spMkLst>
        </pc:spChg>
        <pc:spChg chg="del mod">
          <ac:chgData name="Matt Carlson" userId="0e792f37f00095d9" providerId="LiveId" clId="{FCA03E7B-01F5-489C-B263-1335B23F1316}" dt="2019-08-24T04:37:26.245" v="191" actId="478"/>
          <ac:spMkLst>
            <pc:docMk/>
            <pc:sldMk cId="0" sldId="274"/>
            <ac:spMk id="195" creationId="{7AAE3020-B5AC-4EFA-88FF-36D450B63162}"/>
          </ac:spMkLst>
        </pc:spChg>
        <pc:spChg chg="del">
          <ac:chgData name="Matt Carlson" userId="0e792f37f00095d9" providerId="LiveId" clId="{FCA03E7B-01F5-489C-B263-1335B23F1316}" dt="2019-08-24T04:37:31.652" v="194" actId="478"/>
          <ac:spMkLst>
            <pc:docMk/>
            <pc:sldMk cId="0" sldId="274"/>
            <ac:spMk id="201" creationId="{B9D2E594-26F3-4499-8934-FC5C8866AA30}"/>
          </ac:spMkLst>
        </pc:spChg>
        <pc:spChg chg="del">
          <ac:chgData name="Matt Carlson" userId="0e792f37f00095d9" providerId="LiveId" clId="{FCA03E7B-01F5-489C-B263-1335B23F1316}" dt="2019-08-24T04:37:30.011" v="193" actId="478"/>
          <ac:spMkLst>
            <pc:docMk/>
            <pc:sldMk cId="0" sldId="274"/>
            <ac:spMk id="202" creationId="{5A6A8943-E7C7-4F99-ADDA-19BADA61A252}"/>
          </ac:spMkLst>
        </pc:spChg>
        <pc:spChg chg="mod">
          <ac:chgData name="Matt Carlson" userId="0e792f37f00095d9" providerId="LiveId" clId="{FCA03E7B-01F5-489C-B263-1335B23F1316}" dt="2019-08-24T04:46:52.088" v="215" actId="1076"/>
          <ac:spMkLst>
            <pc:docMk/>
            <pc:sldMk cId="0" sldId="274"/>
            <ac:spMk id="215" creationId="{F9438F9A-5B4C-49F9-950F-6E66A82EA0EB}"/>
          </ac:spMkLst>
        </pc:spChg>
        <pc:spChg chg="add del">
          <ac:chgData name="Matt Carlson" userId="0e792f37f00095d9" providerId="LiveId" clId="{FCA03E7B-01F5-489C-B263-1335B23F1316}" dt="2019-08-25T05:19:14.587" v="249" actId="478"/>
          <ac:spMkLst>
            <pc:docMk/>
            <pc:sldMk cId="0" sldId="274"/>
            <ac:spMk id="220" creationId="{42FC021E-7172-447F-848A-A19B714D676D}"/>
          </ac:spMkLst>
        </pc:spChg>
        <pc:spChg chg="add ord">
          <ac:chgData name="Matt Carlson" userId="0e792f37f00095d9" providerId="LiveId" clId="{FCA03E7B-01F5-489C-B263-1335B23F1316}" dt="2019-08-20T07:32:33.048" v="67" actId="167"/>
          <ac:spMkLst>
            <pc:docMk/>
            <pc:sldMk cId="0" sldId="274"/>
            <ac:spMk id="221" creationId="{A7D02A55-5F01-4877-901B-4FCC191B9D29}"/>
          </ac:spMkLst>
        </pc:spChg>
        <pc:spChg chg="add">
          <ac:chgData name="Matt Carlson" userId="0e792f37f00095d9" providerId="LiveId" clId="{FCA03E7B-01F5-489C-B263-1335B23F1316}" dt="2019-08-20T07:09:22.229" v="1"/>
          <ac:spMkLst>
            <pc:docMk/>
            <pc:sldMk cId="0" sldId="274"/>
            <ac:spMk id="226" creationId="{52A640C7-55A1-41B5-8DCA-AEA80A3D4173}"/>
          </ac:spMkLst>
        </pc:spChg>
        <pc:spChg chg="add">
          <ac:chgData name="Matt Carlson" userId="0e792f37f00095d9" providerId="LiveId" clId="{FCA03E7B-01F5-489C-B263-1335B23F1316}" dt="2019-08-20T07:09:22.229" v="1"/>
          <ac:spMkLst>
            <pc:docMk/>
            <pc:sldMk cId="0" sldId="274"/>
            <ac:spMk id="227" creationId="{31ACC11E-3D4F-472B-8887-032AE22E80C5}"/>
          </ac:spMkLst>
        </pc:spChg>
        <pc:spChg chg="add">
          <ac:chgData name="Matt Carlson" userId="0e792f37f00095d9" providerId="LiveId" clId="{FCA03E7B-01F5-489C-B263-1335B23F1316}" dt="2019-08-20T07:09:22.229" v="1"/>
          <ac:spMkLst>
            <pc:docMk/>
            <pc:sldMk cId="0" sldId="274"/>
            <ac:spMk id="231" creationId="{66729157-E78B-42E3-B70E-8C8AD593AFE1}"/>
          </ac:spMkLst>
        </pc:spChg>
        <pc:spChg chg="add del">
          <ac:chgData name="Matt Carlson" userId="0e792f37f00095d9" providerId="LiveId" clId="{FCA03E7B-01F5-489C-B263-1335B23F1316}" dt="2019-08-20T07:33:50.648" v="74" actId="478"/>
          <ac:spMkLst>
            <pc:docMk/>
            <pc:sldMk cId="0" sldId="274"/>
            <ac:spMk id="240" creationId="{FAA45831-0580-4295-929A-49078E2622BC}"/>
          </ac:spMkLst>
        </pc:spChg>
        <pc:spChg chg="add mod">
          <ac:chgData name="Matt Carlson" userId="0e792f37f00095d9" providerId="LiveId" clId="{FCA03E7B-01F5-489C-B263-1335B23F1316}" dt="2019-08-24T04:45:31.895" v="195" actId="1076"/>
          <ac:spMkLst>
            <pc:docMk/>
            <pc:sldMk cId="0" sldId="274"/>
            <ac:spMk id="241" creationId="{26B2ED78-1473-41AD-80F7-F7D705C15A9A}"/>
          </ac:spMkLst>
        </pc:spChg>
        <pc:spChg chg="add">
          <ac:chgData name="Matt Carlson" userId="0e792f37f00095d9" providerId="LiveId" clId="{FCA03E7B-01F5-489C-B263-1335B23F1316}" dt="2019-08-20T07:09:22.229" v="1"/>
          <ac:spMkLst>
            <pc:docMk/>
            <pc:sldMk cId="0" sldId="274"/>
            <ac:spMk id="242" creationId="{26C10ED4-7B61-4A57-A129-3D7FCBD9413C}"/>
          </ac:spMkLst>
        </pc:spChg>
        <pc:spChg chg="add mod">
          <ac:chgData name="Matt Carlson" userId="0e792f37f00095d9" providerId="LiveId" clId="{FCA03E7B-01F5-489C-B263-1335B23F1316}" dt="2019-08-20T07:11:56.700" v="10" actId="688"/>
          <ac:spMkLst>
            <pc:docMk/>
            <pc:sldMk cId="0" sldId="274"/>
            <ac:spMk id="250" creationId="{AA7BCEB5-C8B8-4867-840D-8FB46A01DF93}"/>
          </ac:spMkLst>
        </pc:spChg>
        <pc:spChg chg="add mod ord">
          <ac:chgData name="Matt Carlson" userId="0e792f37f00095d9" providerId="LiveId" clId="{FCA03E7B-01F5-489C-B263-1335B23F1316}" dt="2019-08-20T07:30:45.066" v="52" actId="14100"/>
          <ac:spMkLst>
            <pc:docMk/>
            <pc:sldMk cId="0" sldId="274"/>
            <ac:spMk id="252" creationId="{14D6A40C-6814-4F24-B7CD-406A51D0D5A3}"/>
          </ac:spMkLst>
        </pc:spChg>
        <pc:spChg chg="add del mod">
          <ac:chgData name="Matt Carlson" userId="0e792f37f00095d9" providerId="LiveId" clId="{FCA03E7B-01F5-489C-B263-1335B23F1316}" dt="2019-08-20T07:16:27.071" v="25" actId="478"/>
          <ac:spMkLst>
            <pc:docMk/>
            <pc:sldMk cId="0" sldId="274"/>
            <ac:spMk id="253" creationId="{248CF73B-5568-410F-99F7-15CBC44CCB35}"/>
          </ac:spMkLst>
        </pc:spChg>
        <pc:spChg chg="add del mod">
          <ac:chgData name="Matt Carlson" userId="0e792f37f00095d9" providerId="LiveId" clId="{FCA03E7B-01F5-489C-B263-1335B23F1316}" dt="2019-08-20T07:56:26.703" v="106" actId="478"/>
          <ac:spMkLst>
            <pc:docMk/>
            <pc:sldMk cId="0" sldId="274"/>
            <ac:spMk id="262" creationId="{BF63E822-B66C-4A97-9A5D-2E0C5E14F9BF}"/>
          </ac:spMkLst>
        </pc:spChg>
        <pc:spChg chg="add del mod">
          <ac:chgData name="Matt Carlson" userId="0e792f37f00095d9" providerId="LiveId" clId="{FCA03E7B-01F5-489C-B263-1335B23F1316}" dt="2019-08-20T07:56:26.703" v="106" actId="478"/>
          <ac:spMkLst>
            <pc:docMk/>
            <pc:sldMk cId="0" sldId="274"/>
            <ac:spMk id="263" creationId="{CEC47348-2772-451B-BD62-7B265D79D1E3}"/>
          </ac:spMkLst>
        </pc:spChg>
        <pc:spChg chg="add del">
          <ac:chgData name="Matt Carlson" userId="0e792f37f00095d9" providerId="LiveId" clId="{FCA03E7B-01F5-489C-B263-1335B23F1316}" dt="2019-08-20T07:09:44.770" v="2" actId="478"/>
          <ac:spMkLst>
            <pc:docMk/>
            <pc:sldMk cId="0" sldId="274"/>
            <ac:spMk id="264" creationId="{3A2DE69C-4842-4BEA-A57E-33B3E912846F}"/>
          </ac:spMkLst>
        </pc:spChg>
        <pc:spChg chg="add del">
          <ac:chgData name="Matt Carlson" userId="0e792f37f00095d9" providerId="LiveId" clId="{FCA03E7B-01F5-489C-B263-1335B23F1316}" dt="2019-08-20T07:09:44.770" v="2" actId="478"/>
          <ac:spMkLst>
            <pc:docMk/>
            <pc:sldMk cId="0" sldId="274"/>
            <ac:spMk id="265" creationId="{1058CF88-5B3E-4BEE-B27C-6D449147877A}"/>
          </ac:spMkLst>
        </pc:spChg>
        <pc:spChg chg="add del">
          <ac:chgData name="Matt Carlson" userId="0e792f37f00095d9" providerId="LiveId" clId="{FCA03E7B-01F5-489C-B263-1335B23F1316}" dt="2019-08-20T07:09:44.770" v="2" actId="478"/>
          <ac:spMkLst>
            <pc:docMk/>
            <pc:sldMk cId="0" sldId="274"/>
            <ac:spMk id="266" creationId="{3792B948-3933-4BEF-96F2-4834AF7A390A}"/>
          </ac:spMkLst>
        </pc:spChg>
        <pc:spChg chg="add del">
          <ac:chgData name="Matt Carlson" userId="0e792f37f00095d9" providerId="LiveId" clId="{FCA03E7B-01F5-489C-B263-1335B23F1316}" dt="2019-08-20T07:09:44.770" v="2" actId="478"/>
          <ac:spMkLst>
            <pc:docMk/>
            <pc:sldMk cId="0" sldId="274"/>
            <ac:spMk id="267" creationId="{DC56E582-F542-41BA-82C9-529D52C1CBBD}"/>
          </ac:spMkLst>
        </pc:spChg>
        <pc:spChg chg="add del">
          <ac:chgData name="Matt Carlson" userId="0e792f37f00095d9" providerId="LiveId" clId="{FCA03E7B-01F5-489C-B263-1335B23F1316}" dt="2019-08-20T07:09:44.770" v="2" actId="478"/>
          <ac:spMkLst>
            <pc:docMk/>
            <pc:sldMk cId="0" sldId="274"/>
            <ac:spMk id="268" creationId="{7B7FA7B4-0880-42E1-8E6D-7BC7161DCAD6}"/>
          </ac:spMkLst>
        </pc:spChg>
        <pc:spChg chg="add del">
          <ac:chgData name="Matt Carlson" userId="0e792f37f00095d9" providerId="LiveId" clId="{FCA03E7B-01F5-489C-B263-1335B23F1316}" dt="2019-08-20T07:09:44.770" v="2" actId="478"/>
          <ac:spMkLst>
            <pc:docMk/>
            <pc:sldMk cId="0" sldId="274"/>
            <ac:spMk id="269" creationId="{95AE8650-C061-4D49-BA8E-8F6938E3B199}"/>
          </ac:spMkLst>
        </pc:spChg>
        <pc:spChg chg="add del">
          <ac:chgData name="Matt Carlson" userId="0e792f37f00095d9" providerId="LiveId" clId="{FCA03E7B-01F5-489C-B263-1335B23F1316}" dt="2019-08-20T07:09:44.770" v="2" actId="478"/>
          <ac:spMkLst>
            <pc:docMk/>
            <pc:sldMk cId="0" sldId="274"/>
            <ac:spMk id="270" creationId="{7EEC8728-30FC-40F3-BFE5-1725ED107EFE}"/>
          </ac:spMkLst>
        </pc:spChg>
        <pc:spChg chg="add del">
          <ac:chgData name="Matt Carlson" userId="0e792f37f00095d9" providerId="LiveId" clId="{FCA03E7B-01F5-489C-B263-1335B23F1316}" dt="2019-08-20T07:09:44.770" v="2" actId="478"/>
          <ac:spMkLst>
            <pc:docMk/>
            <pc:sldMk cId="0" sldId="274"/>
            <ac:spMk id="271" creationId="{5315A12E-914D-4EB2-AF9E-AA0957BE73AB}"/>
          </ac:spMkLst>
        </pc:spChg>
        <pc:spChg chg="add del">
          <ac:chgData name="Matt Carlson" userId="0e792f37f00095d9" providerId="LiveId" clId="{FCA03E7B-01F5-489C-B263-1335B23F1316}" dt="2019-08-20T07:09:44.770" v="2" actId="478"/>
          <ac:spMkLst>
            <pc:docMk/>
            <pc:sldMk cId="0" sldId="274"/>
            <ac:spMk id="272" creationId="{DF32B6C2-1A9A-44AB-A915-8FED4ADD2789}"/>
          </ac:spMkLst>
        </pc:spChg>
        <pc:spChg chg="add del mod">
          <ac:chgData name="Matt Carlson" userId="0e792f37f00095d9" providerId="LiveId" clId="{FCA03E7B-01F5-489C-B263-1335B23F1316}" dt="2019-08-20T07:58:38.163" v="148" actId="478"/>
          <ac:spMkLst>
            <pc:docMk/>
            <pc:sldMk cId="0" sldId="274"/>
            <ac:spMk id="273" creationId="{642F279F-6E26-4B8A-8C24-530FF432615A}"/>
          </ac:spMkLst>
        </pc:spChg>
        <pc:spChg chg="add del">
          <ac:chgData name="Matt Carlson" userId="0e792f37f00095d9" providerId="LiveId" clId="{FCA03E7B-01F5-489C-B263-1335B23F1316}" dt="2019-08-20T07:09:48.132" v="3" actId="478"/>
          <ac:spMkLst>
            <pc:docMk/>
            <pc:sldMk cId="0" sldId="274"/>
            <ac:spMk id="274" creationId="{FC80F4F3-51DB-46D3-93B3-5C1766760447}"/>
          </ac:spMkLst>
        </pc:spChg>
        <pc:spChg chg="add del">
          <ac:chgData name="Matt Carlson" userId="0e792f37f00095d9" providerId="LiveId" clId="{FCA03E7B-01F5-489C-B263-1335B23F1316}" dt="2019-08-20T07:09:50.539" v="4" actId="478"/>
          <ac:spMkLst>
            <pc:docMk/>
            <pc:sldMk cId="0" sldId="274"/>
            <ac:spMk id="275" creationId="{93BFAA0D-53DF-4BDC-82E5-08BBEB8344C8}"/>
          </ac:spMkLst>
        </pc:spChg>
        <pc:spChg chg="add del">
          <ac:chgData name="Matt Carlson" userId="0e792f37f00095d9" providerId="LiveId" clId="{FCA03E7B-01F5-489C-B263-1335B23F1316}" dt="2019-08-20T07:09:44.770" v="2" actId="478"/>
          <ac:spMkLst>
            <pc:docMk/>
            <pc:sldMk cId="0" sldId="274"/>
            <ac:spMk id="276" creationId="{3263FCF1-40A6-40D8-89B5-4FC922FD3B93}"/>
          </ac:spMkLst>
        </pc:spChg>
        <pc:spChg chg="add del">
          <ac:chgData name="Matt Carlson" userId="0e792f37f00095d9" providerId="LiveId" clId="{FCA03E7B-01F5-489C-B263-1335B23F1316}" dt="2019-08-20T07:46:44.437" v="75" actId="478"/>
          <ac:spMkLst>
            <pc:docMk/>
            <pc:sldMk cId="0" sldId="274"/>
            <ac:spMk id="277" creationId="{771C38DB-BD26-44F6-BF4D-0CD8B62074D6}"/>
          </ac:spMkLst>
        </pc:spChg>
        <pc:spChg chg="add">
          <ac:chgData name="Matt Carlson" userId="0e792f37f00095d9" providerId="LiveId" clId="{FCA03E7B-01F5-489C-B263-1335B23F1316}" dt="2019-08-20T07:09:22.229" v="1"/>
          <ac:spMkLst>
            <pc:docMk/>
            <pc:sldMk cId="0" sldId="274"/>
            <ac:spMk id="282" creationId="{9218AD37-56B3-45B3-B17A-FFD24D717AFA}"/>
          </ac:spMkLst>
        </pc:spChg>
        <pc:spChg chg="add">
          <ac:chgData name="Matt Carlson" userId="0e792f37f00095d9" providerId="LiveId" clId="{FCA03E7B-01F5-489C-B263-1335B23F1316}" dt="2019-08-20T07:09:22.229" v="1"/>
          <ac:spMkLst>
            <pc:docMk/>
            <pc:sldMk cId="0" sldId="274"/>
            <ac:spMk id="283" creationId="{689C6D01-8F4A-469B-9E79-585A5B7FE70C}"/>
          </ac:spMkLst>
        </pc:spChg>
        <pc:spChg chg="add">
          <ac:chgData name="Matt Carlson" userId="0e792f37f00095d9" providerId="LiveId" clId="{FCA03E7B-01F5-489C-B263-1335B23F1316}" dt="2019-08-20T07:09:22.229" v="1"/>
          <ac:spMkLst>
            <pc:docMk/>
            <pc:sldMk cId="0" sldId="274"/>
            <ac:spMk id="284" creationId="{4E521085-CE89-4FA3-AC25-45FD950D60AF}"/>
          </ac:spMkLst>
        </pc:spChg>
        <pc:spChg chg="add del mod">
          <ac:chgData name="Matt Carlson" userId="0e792f37f00095d9" providerId="LiveId" clId="{FCA03E7B-01F5-489C-B263-1335B23F1316}" dt="2019-08-25T05:26:22.764" v="298" actId="478"/>
          <ac:spMkLst>
            <pc:docMk/>
            <pc:sldMk cId="0" sldId="274"/>
            <ac:spMk id="285" creationId="{BA32D395-57D9-4BA2-852D-7906659E378C}"/>
          </ac:spMkLst>
        </pc:spChg>
        <pc:spChg chg="add mod">
          <ac:chgData name="Matt Carlson" userId="0e792f37f00095d9" providerId="LiveId" clId="{FCA03E7B-01F5-489C-B263-1335B23F1316}" dt="2019-08-20T07:30:57.536" v="55" actId="1076"/>
          <ac:spMkLst>
            <pc:docMk/>
            <pc:sldMk cId="0" sldId="274"/>
            <ac:spMk id="295" creationId="{29F8A421-9136-429D-A0B4-657F0566C9CC}"/>
          </ac:spMkLst>
        </pc:spChg>
        <pc:spChg chg="add mod">
          <ac:chgData name="Matt Carlson" userId="0e792f37f00095d9" providerId="LiveId" clId="{FCA03E7B-01F5-489C-B263-1335B23F1316}" dt="2019-08-20T07:17:01.827" v="34" actId="14100"/>
          <ac:spMkLst>
            <pc:docMk/>
            <pc:sldMk cId="0" sldId="274"/>
            <ac:spMk id="296" creationId="{8F67D23A-D10C-461B-946B-BA9B3377A348}"/>
          </ac:spMkLst>
        </pc:spChg>
        <pc:spChg chg="del">
          <ac:chgData name="Matt Carlson" userId="0e792f37f00095d9" providerId="LiveId" clId="{FCA03E7B-01F5-489C-B263-1335B23F1316}" dt="2019-08-20T07:20:00.640" v="40" actId="478"/>
          <ac:spMkLst>
            <pc:docMk/>
            <pc:sldMk cId="0" sldId="274"/>
            <ac:spMk id="306" creationId="{4B5447E0-80B5-4CB4-89A9-CF71549404A3}"/>
          </ac:spMkLst>
        </pc:spChg>
        <pc:spChg chg="del">
          <ac:chgData name="Matt Carlson" userId="0e792f37f00095d9" providerId="LiveId" clId="{FCA03E7B-01F5-489C-B263-1335B23F1316}" dt="2019-08-20T07:20:03.424" v="41" actId="478"/>
          <ac:spMkLst>
            <pc:docMk/>
            <pc:sldMk cId="0" sldId="274"/>
            <ac:spMk id="307" creationId="{A1A20C44-4BFD-4E2B-8F50-69BC47237344}"/>
          </ac:spMkLst>
        </pc:spChg>
        <pc:spChg chg="del">
          <ac:chgData name="Matt Carlson" userId="0e792f37f00095d9" providerId="LiveId" clId="{FCA03E7B-01F5-489C-B263-1335B23F1316}" dt="2019-08-20T07:19:50.384" v="37" actId="478"/>
          <ac:spMkLst>
            <pc:docMk/>
            <pc:sldMk cId="0" sldId="274"/>
            <ac:spMk id="311" creationId="{3776923F-7C27-42E7-BF95-36404EB00820}"/>
          </ac:spMkLst>
        </pc:spChg>
        <pc:spChg chg="del">
          <ac:chgData name="Matt Carlson" userId="0e792f37f00095d9" providerId="LiveId" clId="{FCA03E7B-01F5-489C-B263-1335B23F1316}" dt="2019-08-20T07:19:57.257" v="39" actId="478"/>
          <ac:spMkLst>
            <pc:docMk/>
            <pc:sldMk cId="0" sldId="274"/>
            <ac:spMk id="312" creationId="{6A7E052C-D66B-403B-88DD-1FC87F57307B}"/>
          </ac:spMkLst>
        </pc:spChg>
        <pc:spChg chg="del">
          <ac:chgData name="Matt Carlson" userId="0e792f37f00095d9" providerId="LiveId" clId="{FCA03E7B-01F5-489C-B263-1335B23F1316}" dt="2019-08-20T07:19:53.529" v="38" actId="478"/>
          <ac:spMkLst>
            <pc:docMk/>
            <pc:sldMk cId="0" sldId="274"/>
            <ac:spMk id="313" creationId="{7792E008-5930-4E46-B95F-C0F4DC148AFB}"/>
          </ac:spMkLst>
        </pc:spChg>
        <pc:spChg chg="add mod">
          <ac:chgData name="Matt Carlson" userId="0e792f37f00095d9" providerId="LiveId" clId="{FCA03E7B-01F5-489C-B263-1335B23F1316}" dt="2019-08-20T07:32:30.578" v="66" actId="571"/>
          <ac:spMkLst>
            <pc:docMk/>
            <pc:sldMk cId="0" sldId="274"/>
            <ac:spMk id="347" creationId="{A8BFADB9-59F0-44C7-BD8B-C7BA943722A6}"/>
          </ac:spMkLst>
        </pc:spChg>
        <pc:spChg chg="add mod">
          <ac:chgData name="Matt Carlson" userId="0e792f37f00095d9" providerId="LiveId" clId="{FCA03E7B-01F5-489C-B263-1335B23F1316}" dt="2019-08-20T07:55:38.568" v="99" actId="1076"/>
          <ac:spMkLst>
            <pc:docMk/>
            <pc:sldMk cId="0" sldId="274"/>
            <ac:spMk id="366" creationId="{DA38398E-1C52-45BD-97AD-7529727E5EF5}"/>
          </ac:spMkLst>
        </pc:spChg>
        <pc:spChg chg="add mod">
          <ac:chgData name="Matt Carlson" userId="0e792f37f00095d9" providerId="LiveId" clId="{FCA03E7B-01F5-489C-B263-1335B23F1316}" dt="2019-08-20T07:55:42.327" v="100" actId="1076"/>
          <ac:spMkLst>
            <pc:docMk/>
            <pc:sldMk cId="0" sldId="274"/>
            <ac:spMk id="367" creationId="{8762E4DE-E517-45A6-A341-67FB4BCFA01B}"/>
          </ac:spMkLst>
        </pc:spChg>
        <pc:grpChg chg="del mod">
          <ac:chgData name="Matt Carlson" userId="0e792f37f00095d9" providerId="LiveId" clId="{FCA03E7B-01F5-489C-B263-1335B23F1316}" dt="2019-08-20T07:56:26.703" v="106" actId="478"/>
          <ac:grpSpMkLst>
            <pc:docMk/>
            <pc:sldMk cId="0" sldId="274"/>
            <ac:grpSpMk id="94" creationId="{27790BD9-BEEA-418B-B1A2-AF823F41474A}"/>
          </ac:grpSpMkLst>
        </pc:grpChg>
        <pc:grpChg chg="del mod">
          <ac:chgData name="Matt Carlson" userId="0e792f37f00095d9" providerId="LiveId" clId="{FCA03E7B-01F5-489C-B263-1335B23F1316}" dt="2019-08-20T07:56:26.703" v="106" actId="478"/>
          <ac:grpSpMkLst>
            <pc:docMk/>
            <pc:sldMk cId="0" sldId="274"/>
            <ac:grpSpMk id="99" creationId="{1088E2CB-38C0-42E2-9CA7-82AB912EBC97}"/>
          </ac:grpSpMkLst>
        </pc:grpChg>
        <pc:grpChg chg="del mod">
          <ac:chgData name="Matt Carlson" userId="0e792f37f00095d9" providerId="LiveId" clId="{FCA03E7B-01F5-489C-B263-1335B23F1316}" dt="2019-08-20T07:56:26.703" v="106" actId="478"/>
          <ac:grpSpMkLst>
            <pc:docMk/>
            <pc:sldMk cId="0" sldId="274"/>
            <ac:grpSpMk id="103" creationId="{72EA427E-9FCD-48D2-9CC5-B08471D0A8B5}"/>
          </ac:grpSpMkLst>
        </pc:grpChg>
        <pc:grpChg chg="del mod">
          <ac:chgData name="Matt Carlson" userId="0e792f37f00095d9" providerId="LiveId" clId="{FCA03E7B-01F5-489C-B263-1335B23F1316}" dt="2019-08-20T07:56:26.703" v="106" actId="478"/>
          <ac:grpSpMkLst>
            <pc:docMk/>
            <pc:sldMk cId="0" sldId="274"/>
            <ac:grpSpMk id="107" creationId="{50B46513-00B9-4BEB-8D78-DFC58D5E010E}"/>
          </ac:grpSpMkLst>
        </pc:grpChg>
        <pc:grpChg chg="mod">
          <ac:chgData name="Matt Carlson" userId="0e792f37f00095d9" providerId="LiveId" clId="{FCA03E7B-01F5-489C-B263-1335B23F1316}" dt="2019-08-20T07:09:17.393" v="0" actId="1076"/>
          <ac:grpSpMkLst>
            <pc:docMk/>
            <pc:sldMk cId="0" sldId="274"/>
            <ac:grpSpMk id="108" creationId="{EE201AE9-4ECB-4F6E-9E01-B1E2835497A8}"/>
          </ac:grpSpMkLst>
        </pc:grpChg>
        <pc:grpChg chg="mod">
          <ac:chgData name="Matt Carlson" userId="0e792f37f00095d9" providerId="LiveId" clId="{FCA03E7B-01F5-489C-B263-1335B23F1316}" dt="2019-08-20T07:09:17.393" v="0" actId="1076"/>
          <ac:grpSpMkLst>
            <pc:docMk/>
            <pc:sldMk cId="0" sldId="274"/>
            <ac:grpSpMk id="109" creationId="{101E21BA-7A4C-4C5F-9051-7928784C9766}"/>
          </ac:grpSpMkLst>
        </pc:grpChg>
        <pc:grpChg chg="del mod">
          <ac:chgData name="Matt Carlson" userId="0e792f37f00095d9" providerId="LiveId" clId="{FCA03E7B-01F5-489C-B263-1335B23F1316}" dt="2019-08-20T07:56:26.703" v="106" actId="478"/>
          <ac:grpSpMkLst>
            <pc:docMk/>
            <pc:sldMk cId="0" sldId="274"/>
            <ac:grpSpMk id="121" creationId="{FA30A923-5ACD-49BB-A232-64641C44B1B6}"/>
          </ac:grpSpMkLst>
        </pc:grpChg>
        <pc:grpChg chg="mod">
          <ac:chgData name="Matt Carlson" userId="0e792f37f00095d9" providerId="LiveId" clId="{FCA03E7B-01F5-489C-B263-1335B23F1316}" dt="2019-08-20T07:09:17.393" v="0" actId="1076"/>
          <ac:grpSpMkLst>
            <pc:docMk/>
            <pc:sldMk cId="0" sldId="274"/>
            <ac:grpSpMk id="122" creationId="{849CEBFC-03B5-4EDC-812D-AD0D60491FAB}"/>
          </ac:grpSpMkLst>
        </pc:grpChg>
        <pc:grpChg chg="mod">
          <ac:chgData name="Matt Carlson" userId="0e792f37f00095d9" providerId="LiveId" clId="{FCA03E7B-01F5-489C-B263-1335B23F1316}" dt="2019-08-20T07:09:17.393" v="0" actId="1076"/>
          <ac:grpSpMkLst>
            <pc:docMk/>
            <pc:sldMk cId="0" sldId="274"/>
            <ac:grpSpMk id="123" creationId="{F257C3F8-8805-4C71-8C5F-EC6306D5B511}"/>
          </ac:grpSpMkLst>
        </pc:grpChg>
        <pc:grpChg chg="del mod">
          <ac:chgData name="Matt Carlson" userId="0e792f37f00095d9" providerId="LiveId" clId="{FCA03E7B-01F5-489C-B263-1335B23F1316}" dt="2019-08-20T07:56:26.703" v="106" actId="478"/>
          <ac:grpSpMkLst>
            <pc:docMk/>
            <pc:sldMk cId="0" sldId="274"/>
            <ac:grpSpMk id="131" creationId="{93B55ABA-C5B9-4765-BC5F-79DE62D8D2B0}"/>
          </ac:grpSpMkLst>
        </pc:grpChg>
        <pc:grpChg chg="del mod">
          <ac:chgData name="Matt Carlson" userId="0e792f37f00095d9" providerId="LiveId" clId="{FCA03E7B-01F5-489C-B263-1335B23F1316}" dt="2019-08-20T07:56:26.703" v="106" actId="478"/>
          <ac:grpSpMkLst>
            <pc:docMk/>
            <pc:sldMk cId="0" sldId="274"/>
            <ac:grpSpMk id="137" creationId="{EBF2C90A-4BF2-4DB0-A873-F95967F48BF5}"/>
          </ac:grpSpMkLst>
        </pc:grpChg>
        <pc:grpChg chg="add del mod">
          <ac:chgData name="Matt Carlson" userId="0e792f37f00095d9" providerId="LiveId" clId="{FCA03E7B-01F5-489C-B263-1335B23F1316}" dt="2019-08-24T04:45:44.903" v="200"/>
          <ac:grpSpMkLst>
            <pc:docMk/>
            <pc:sldMk cId="0" sldId="274"/>
            <ac:grpSpMk id="138" creationId="{F30A5ADF-08E3-4F2B-AA77-7B8915A6132E}"/>
          </ac:grpSpMkLst>
        </pc:grpChg>
        <pc:grpChg chg="add mod ord">
          <ac:chgData name="Matt Carlson" userId="0e792f37f00095d9" providerId="LiveId" clId="{FCA03E7B-01F5-489C-B263-1335B23F1316}" dt="2019-08-24T04:45:52.542" v="205" actId="167"/>
          <ac:grpSpMkLst>
            <pc:docMk/>
            <pc:sldMk cId="0" sldId="274"/>
            <ac:grpSpMk id="142" creationId="{EB380843-9B02-46FC-8307-F2C1AE55050A}"/>
          </ac:grpSpMkLst>
        </pc:grpChg>
        <pc:grpChg chg="add">
          <ac:chgData name="Matt Carlson" userId="0e792f37f00095d9" providerId="LiveId" clId="{FCA03E7B-01F5-489C-B263-1335B23F1316}" dt="2019-08-20T07:09:22.229" v="1"/>
          <ac:grpSpMkLst>
            <pc:docMk/>
            <pc:sldMk cId="0" sldId="274"/>
            <ac:grpSpMk id="144" creationId="{ADC0ACA7-2B06-41D7-BB2D-DE53C085C380}"/>
          </ac:grpSpMkLst>
        </pc:grpChg>
        <pc:grpChg chg="add mod ord">
          <ac:chgData name="Matt Carlson" userId="0e792f37f00095d9" providerId="LiveId" clId="{FCA03E7B-01F5-489C-B263-1335B23F1316}" dt="2019-08-24T04:46:00.315" v="208" actId="167"/>
          <ac:grpSpMkLst>
            <pc:docMk/>
            <pc:sldMk cId="0" sldId="274"/>
            <ac:grpSpMk id="150" creationId="{AE389193-7E5B-45C2-940E-F17F0CA519FA}"/>
          </ac:grpSpMkLst>
        </pc:grpChg>
        <pc:grpChg chg="del mod">
          <ac:chgData name="Matt Carlson" userId="0e792f37f00095d9" providerId="LiveId" clId="{FCA03E7B-01F5-489C-B263-1335B23F1316}" dt="2019-08-20T07:56:26.703" v="106" actId="478"/>
          <ac:grpSpMkLst>
            <pc:docMk/>
            <pc:sldMk cId="0" sldId="274"/>
            <ac:grpSpMk id="156" creationId="{89631BCC-1521-4006-A23C-61BA39FD6070}"/>
          </ac:grpSpMkLst>
        </pc:grpChg>
        <pc:grpChg chg="del mod">
          <ac:chgData name="Matt Carlson" userId="0e792f37f00095d9" providerId="LiveId" clId="{FCA03E7B-01F5-489C-B263-1335B23F1316}" dt="2019-08-20T07:56:26.703" v="106" actId="478"/>
          <ac:grpSpMkLst>
            <pc:docMk/>
            <pc:sldMk cId="0" sldId="274"/>
            <ac:grpSpMk id="160" creationId="{9611A534-015E-4201-ABA0-78D6D38955A7}"/>
          </ac:grpSpMkLst>
        </pc:grpChg>
        <pc:grpChg chg="del mod">
          <ac:chgData name="Matt Carlson" userId="0e792f37f00095d9" providerId="LiveId" clId="{FCA03E7B-01F5-489C-B263-1335B23F1316}" dt="2019-08-20T07:56:26.703" v="106" actId="478"/>
          <ac:grpSpMkLst>
            <pc:docMk/>
            <pc:sldMk cId="0" sldId="274"/>
            <ac:grpSpMk id="165" creationId="{25146144-9949-4D9F-8A72-9B05037883D1}"/>
          </ac:grpSpMkLst>
        </pc:grpChg>
        <pc:grpChg chg="del mod">
          <ac:chgData name="Matt Carlson" userId="0e792f37f00095d9" providerId="LiveId" clId="{FCA03E7B-01F5-489C-B263-1335B23F1316}" dt="2019-08-20T07:56:26.703" v="106" actId="478"/>
          <ac:grpSpMkLst>
            <pc:docMk/>
            <pc:sldMk cId="0" sldId="274"/>
            <ac:grpSpMk id="171" creationId="{176051A8-1624-4380-8DCC-DCE4FC159E43}"/>
          </ac:grpSpMkLst>
        </pc:grpChg>
        <pc:grpChg chg="del mod">
          <ac:chgData name="Matt Carlson" userId="0e792f37f00095d9" providerId="LiveId" clId="{FCA03E7B-01F5-489C-B263-1335B23F1316}" dt="2019-08-20T07:56:26.703" v="106" actId="478"/>
          <ac:grpSpMkLst>
            <pc:docMk/>
            <pc:sldMk cId="0" sldId="274"/>
            <ac:grpSpMk id="175" creationId="{79E4790B-9D76-4406-A346-36758CC95AAA}"/>
          </ac:grpSpMkLst>
        </pc:grpChg>
        <pc:grpChg chg="mod">
          <ac:chgData name="Matt Carlson" userId="0e792f37f00095d9" providerId="LiveId" clId="{FCA03E7B-01F5-489C-B263-1335B23F1316}" dt="2019-08-20T07:16:41.907" v="29" actId="1076"/>
          <ac:grpSpMkLst>
            <pc:docMk/>
            <pc:sldMk cId="0" sldId="274"/>
            <ac:grpSpMk id="178" creationId="{84FA9450-BAB7-4533-817B-E5C759EA8725}"/>
          </ac:grpSpMkLst>
        </pc:grpChg>
        <pc:grpChg chg="del mod">
          <ac:chgData name="Matt Carlson" userId="0e792f37f00095d9" providerId="LiveId" clId="{FCA03E7B-01F5-489C-B263-1335B23F1316}" dt="2019-08-20T07:56:26.703" v="106" actId="478"/>
          <ac:grpSpMkLst>
            <pc:docMk/>
            <pc:sldMk cId="0" sldId="274"/>
            <ac:grpSpMk id="181" creationId="{E6B74595-3CBF-48D5-A7E6-0C78137A4D84}"/>
          </ac:grpSpMkLst>
        </pc:grpChg>
        <pc:grpChg chg="del mod">
          <ac:chgData name="Matt Carlson" userId="0e792f37f00095d9" providerId="LiveId" clId="{FCA03E7B-01F5-489C-B263-1335B23F1316}" dt="2019-08-20T07:56:26.703" v="106" actId="478"/>
          <ac:grpSpMkLst>
            <pc:docMk/>
            <pc:sldMk cId="0" sldId="274"/>
            <ac:grpSpMk id="184" creationId="{359A6503-66E1-4262-B52C-1AA3783DEF63}"/>
          </ac:grpSpMkLst>
        </pc:grpChg>
        <pc:grpChg chg="del mod">
          <ac:chgData name="Matt Carlson" userId="0e792f37f00095d9" providerId="LiveId" clId="{FCA03E7B-01F5-489C-B263-1335B23F1316}" dt="2019-08-20T07:56:26.703" v="106" actId="478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FCA03E7B-01F5-489C-B263-1335B23F1316}" dt="2019-08-24T04:37:28.283" v="192" actId="478"/>
          <ac:grpSpMkLst>
            <pc:docMk/>
            <pc:sldMk cId="0" sldId="274"/>
            <ac:grpSpMk id="192" creationId="{F81FF652-D3E0-417E-A6F4-68FC5B176BE0}"/>
          </ac:grpSpMkLst>
        </pc:grpChg>
        <pc:grpChg chg="add">
          <ac:chgData name="Matt Carlson" userId="0e792f37f00095d9" providerId="LiveId" clId="{FCA03E7B-01F5-489C-B263-1335B23F1316}" dt="2019-08-20T07:09:22.229" v="1"/>
          <ac:grpSpMkLst>
            <pc:docMk/>
            <pc:sldMk cId="0" sldId="274"/>
            <ac:grpSpMk id="196" creationId="{19448D97-385D-4B60-9D22-5271EC478783}"/>
          </ac:grpSpMkLst>
        </pc:grpChg>
        <pc:grpChg chg="del">
          <ac:chgData name="Matt Carlson" userId="0e792f37f00095d9" providerId="LiveId" clId="{FCA03E7B-01F5-489C-B263-1335B23F1316}" dt="2019-08-24T04:37:31.652" v="194" actId="478"/>
          <ac:grpSpMkLst>
            <pc:docMk/>
            <pc:sldMk cId="0" sldId="274"/>
            <ac:grpSpMk id="199" creationId="{2A206D40-25F3-4CB7-8115-492164173CA2}"/>
          </ac:grpSpMkLst>
        </pc:grpChg>
        <pc:grpChg chg="add mod ord">
          <ac:chgData name="Matt Carlson" userId="0e792f37f00095d9" providerId="LiveId" clId="{FCA03E7B-01F5-489C-B263-1335B23F1316}" dt="2019-08-24T04:46:04.039" v="209" actId="167"/>
          <ac:grpSpMkLst>
            <pc:docMk/>
            <pc:sldMk cId="0" sldId="274"/>
            <ac:grpSpMk id="203" creationId="{EB91FA59-7682-4931-A4AF-BED4F734FF21}"/>
          </ac:grpSpMkLst>
        </pc:grpChg>
        <pc:grpChg chg="add mod">
          <ac:chgData name="Matt Carlson" userId="0e792f37f00095d9" providerId="LiveId" clId="{FCA03E7B-01F5-489C-B263-1335B23F1316}" dt="2019-08-20T08:08:47.215" v="156" actId="1076"/>
          <ac:grpSpMkLst>
            <pc:docMk/>
            <pc:sldMk cId="0" sldId="274"/>
            <ac:grpSpMk id="207" creationId="{CEBA54D9-AD17-4493-8C58-0B9C001EDC7B}"/>
          </ac:grpSpMkLst>
        </pc:grpChg>
        <pc:grpChg chg="add mod">
          <ac:chgData name="Matt Carlson" userId="0e792f37f00095d9" providerId="LiveId" clId="{FCA03E7B-01F5-489C-B263-1335B23F1316}" dt="2019-08-24T04:46:42.142" v="213" actId="688"/>
          <ac:grpSpMkLst>
            <pc:docMk/>
            <pc:sldMk cId="0" sldId="274"/>
            <ac:grpSpMk id="212" creationId="{8952BCD1-484E-41AE-BD71-66BA1CC41B40}"/>
          </ac:grpSpMkLst>
        </pc:grpChg>
        <pc:grpChg chg="add del">
          <ac:chgData name="Matt Carlson" userId="0e792f37f00095d9" providerId="LiveId" clId="{FCA03E7B-01F5-489C-B263-1335B23F1316}" dt="2019-08-20T07:53:22.029" v="82" actId="478"/>
          <ac:grpSpMkLst>
            <pc:docMk/>
            <pc:sldMk cId="0" sldId="274"/>
            <ac:grpSpMk id="216" creationId="{00D01B69-CC24-44AE-829B-CE33E7932B59}"/>
          </ac:grpSpMkLst>
        </pc:grpChg>
        <pc:grpChg chg="add del mod">
          <ac:chgData name="Matt Carlson" userId="0e792f37f00095d9" providerId="LiveId" clId="{FCA03E7B-01F5-489C-B263-1335B23F1316}" dt="2019-08-20T07:56:26.703" v="106" actId="478"/>
          <ac:grpSpMkLst>
            <pc:docMk/>
            <pc:sldMk cId="0" sldId="274"/>
            <ac:grpSpMk id="232" creationId="{E27B5C48-6A76-4A72-A126-FE4714B0C226}"/>
          </ac:grpSpMkLst>
        </pc:grpChg>
        <pc:grpChg chg="add del mod">
          <ac:chgData name="Matt Carlson" userId="0e792f37f00095d9" providerId="LiveId" clId="{FCA03E7B-01F5-489C-B263-1335B23F1316}" dt="2019-08-20T07:56:26.703" v="106" actId="478"/>
          <ac:grpSpMkLst>
            <pc:docMk/>
            <pc:sldMk cId="0" sldId="274"/>
            <ac:grpSpMk id="236" creationId="{F8C44443-9894-407F-8898-6DCCAA8744CC}"/>
          </ac:grpSpMkLst>
        </pc:grpChg>
        <pc:grpChg chg="add">
          <ac:chgData name="Matt Carlson" userId="0e792f37f00095d9" providerId="LiveId" clId="{FCA03E7B-01F5-489C-B263-1335B23F1316}" dt="2019-08-20T07:09:22.229" v="1"/>
          <ac:grpSpMkLst>
            <pc:docMk/>
            <pc:sldMk cId="0" sldId="274"/>
            <ac:grpSpMk id="243" creationId="{283EB1F9-24E8-4F02-8A82-FDBA497615A1}"/>
          </ac:grpSpMkLst>
        </pc:grpChg>
        <pc:grpChg chg="add del mod">
          <ac:chgData name="Matt Carlson" userId="0e792f37f00095d9" providerId="LiveId" clId="{FCA03E7B-01F5-489C-B263-1335B23F1316}" dt="2019-08-20T07:56:26.703" v="106" actId="478"/>
          <ac:grpSpMkLst>
            <pc:docMk/>
            <pc:sldMk cId="0" sldId="274"/>
            <ac:grpSpMk id="254" creationId="{3920012A-DF63-417C-96E8-3A364D136406}"/>
          </ac:grpSpMkLst>
        </pc:grpChg>
        <pc:grpChg chg="add del mod">
          <ac:chgData name="Matt Carlson" userId="0e792f37f00095d9" providerId="LiveId" clId="{FCA03E7B-01F5-489C-B263-1335B23F1316}" dt="2019-08-20T07:56:26.703" v="106" actId="478"/>
          <ac:grpSpMkLst>
            <pc:docMk/>
            <pc:sldMk cId="0" sldId="274"/>
            <ac:grpSpMk id="258" creationId="{50245E24-F376-4313-A629-22F908DB3FD6}"/>
          </ac:grpSpMkLst>
        </pc:grpChg>
        <pc:grpChg chg="add del mod">
          <ac:chgData name="Matt Carlson" userId="0e792f37f00095d9" providerId="LiveId" clId="{FCA03E7B-01F5-489C-B263-1335B23F1316}" dt="2019-08-24T04:46:05.546" v="210" actId="478"/>
          <ac:grpSpMkLst>
            <pc:docMk/>
            <pc:sldMk cId="0" sldId="274"/>
            <ac:grpSpMk id="278" creationId="{F99C0D0A-1529-4ACF-88D3-2853C340F0A8}"/>
          </ac:grpSpMkLst>
        </pc:grpChg>
        <pc:grpChg chg="add mod">
          <ac:chgData name="Matt Carlson" userId="0e792f37f00095d9" providerId="LiveId" clId="{FCA03E7B-01F5-489C-B263-1335B23F1316}" dt="2019-08-20T07:31:02.504" v="56" actId="1076"/>
          <ac:grpSpMkLst>
            <pc:docMk/>
            <pc:sldMk cId="0" sldId="274"/>
            <ac:grpSpMk id="286" creationId="{3FF11D18-DEC0-4D01-8275-99A3F29EA84A}"/>
          </ac:grpSpMkLst>
        </pc:grpChg>
        <pc:grpChg chg="add mod">
          <ac:chgData name="Matt Carlson" userId="0e792f37f00095d9" providerId="LiveId" clId="{FCA03E7B-01F5-489C-B263-1335B23F1316}" dt="2019-08-20T07:22:26.958" v="45" actId="1076"/>
          <ac:grpSpMkLst>
            <pc:docMk/>
            <pc:sldMk cId="0" sldId="274"/>
            <ac:grpSpMk id="297" creationId="{FFDFE8EC-5554-430D-8C9A-240B48DDF7B9}"/>
          </ac:grpSpMkLst>
        </pc:grpChg>
        <pc:grpChg chg="mod">
          <ac:chgData name="Matt Carlson" userId="0e792f37f00095d9" providerId="LiveId" clId="{FCA03E7B-01F5-489C-B263-1335B23F1316}" dt="2019-08-20T07:22:26.958" v="45" actId="1076"/>
          <ac:grpSpMkLst>
            <pc:docMk/>
            <pc:sldMk cId="0" sldId="274"/>
            <ac:grpSpMk id="299" creationId="{BAFBA959-E905-49AD-8277-8D8FB4291624}"/>
          </ac:grpSpMkLst>
        </pc:grpChg>
        <pc:grpChg chg="mod">
          <ac:chgData name="Matt Carlson" userId="0e792f37f00095d9" providerId="LiveId" clId="{FCA03E7B-01F5-489C-B263-1335B23F1316}" dt="2019-08-20T07:22:26.958" v="45" actId="1076"/>
          <ac:grpSpMkLst>
            <pc:docMk/>
            <pc:sldMk cId="0" sldId="274"/>
            <ac:grpSpMk id="301" creationId="{3F5E1171-AC88-425B-B251-B2AF6A561A3B}"/>
          </ac:grpSpMkLst>
        </pc:grpChg>
        <pc:grpChg chg="mod">
          <ac:chgData name="Matt Carlson" userId="0e792f37f00095d9" providerId="LiveId" clId="{FCA03E7B-01F5-489C-B263-1335B23F1316}" dt="2019-08-20T07:22:26.958" v="45" actId="1076"/>
          <ac:grpSpMkLst>
            <pc:docMk/>
            <pc:sldMk cId="0" sldId="274"/>
            <ac:grpSpMk id="302" creationId="{EA76B683-6CA0-48A1-BDB4-3529A05C1FE4}"/>
          </ac:grpSpMkLst>
        </pc:grpChg>
        <pc:grpChg chg="mod">
          <ac:chgData name="Matt Carlson" userId="0e792f37f00095d9" providerId="LiveId" clId="{FCA03E7B-01F5-489C-B263-1335B23F1316}" dt="2019-08-20T07:22:26.958" v="45" actId="1076"/>
          <ac:grpSpMkLst>
            <pc:docMk/>
            <pc:sldMk cId="0" sldId="274"/>
            <ac:grpSpMk id="303" creationId="{122BAD87-5FFC-4FE7-BCD4-E9BE4A3655C0}"/>
          </ac:grpSpMkLst>
        </pc:grpChg>
        <pc:grpChg chg="mod">
          <ac:chgData name="Matt Carlson" userId="0e792f37f00095d9" providerId="LiveId" clId="{FCA03E7B-01F5-489C-B263-1335B23F1316}" dt="2019-08-20T07:22:26.958" v="45" actId="1076"/>
          <ac:grpSpMkLst>
            <pc:docMk/>
            <pc:sldMk cId="0" sldId="274"/>
            <ac:grpSpMk id="304" creationId="{53B83CFE-4E28-48E8-92C9-0AA1FE218AC0}"/>
          </ac:grpSpMkLst>
        </pc:grpChg>
        <pc:grpChg chg="del mod">
          <ac:chgData name="Matt Carlson" userId="0e792f37f00095d9" providerId="LiveId" clId="{FCA03E7B-01F5-489C-B263-1335B23F1316}" dt="2019-08-20T07:19:53.529" v="38" actId="478"/>
          <ac:grpSpMkLst>
            <pc:docMk/>
            <pc:sldMk cId="0" sldId="274"/>
            <ac:grpSpMk id="310" creationId="{3C1CCB8C-FC0B-4B40-AB7D-F84D2B1F7349}"/>
          </ac:grpSpMkLst>
        </pc:grpChg>
        <pc:grpChg chg="add mod">
          <ac:chgData name="Matt Carlson" userId="0e792f37f00095d9" providerId="LiveId" clId="{FCA03E7B-01F5-489C-B263-1335B23F1316}" dt="2019-08-25T05:19:39.551" v="252" actId="1076"/>
          <ac:grpSpMkLst>
            <pc:docMk/>
            <pc:sldMk cId="0" sldId="274"/>
            <ac:grpSpMk id="332" creationId="{4AFA6F91-5E11-464A-8359-9EE8A0BCF525}"/>
          </ac:grpSpMkLst>
        </pc:grpChg>
        <pc:grpChg chg="add mod">
          <ac:chgData name="Matt Carlson" userId="0e792f37f00095d9" providerId="LiveId" clId="{FCA03E7B-01F5-489C-B263-1335B23F1316}" dt="2019-08-20T07:30:52.286" v="54" actId="1076"/>
          <ac:grpSpMkLst>
            <pc:docMk/>
            <pc:sldMk cId="0" sldId="274"/>
            <ac:grpSpMk id="336" creationId="{7C667EC5-08FE-4D76-8CE8-058251442824}"/>
          </ac:grpSpMkLst>
        </pc:grpChg>
        <pc:grpChg chg="add mod ord">
          <ac:chgData name="Matt Carlson" userId="0e792f37f00095d9" providerId="LiveId" clId="{FCA03E7B-01F5-489C-B263-1335B23F1316}" dt="2019-08-25T05:19:39.551" v="252" actId="1076"/>
          <ac:grpSpMkLst>
            <pc:docMk/>
            <pc:sldMk cId="0" sldId="274"/>
            <ac:grpSpMk id="339" creationId="{7AC6F5E7-B8C7-4DA9-8355-5E76E235F832}"/>
          </ac:grpSpMkLst>
        </pc:grpChg>
        <pc:grpChg chg="add mod ord">
          <ac:chgData name="Matt Carlson" userId="0e792f37f00095d9" providerId="LiveId" clId="{FCA03E7B-01F5-489C-B263-1335B23F1316}" dt="2019-08-20T07:51:00.093" v="81" actId="1076"/>
          <ac:grpSpMkLst>
            <pc:docMk/>
            <pc:sldMk cId="0" sldId="274"/>
            <ac:grpSpMk id="343" creationId="{B4F30718-51CE-4606-AAD7-5BFE552EE8F6}"/>
          </ac:grpSpMkLst>
        </pc:grpChg>
        <pc:grpChg chg="add mod">
          <ac:chgData name="Matt Carlson" userId="0e792f37f00095d9" providerId="LiveId" clId="{FCA03E7B-01F5-489C-B263-1335B23F1316}" dt="2019-08-20T07:32:30.578" v="66" actId="571"/>
          <ac:grpSpMkLst>
            <pc:docMk/>
            <pc:sldMk cId="0" sldId="274"/>
            <ac:grpSpMk id="348" creationId="{6DC37B22-8E50-4244-A270-1EA3E83D8579}"/>
          </ac:grpSpMkLst>
        </pc:grpChg>
        <pc:grpChg chg="add mod ord">
          <ac:chgData name="Matt Carlson" userId="0e792f37f00095d9" providerId="LiveId" clId="{FCA03E7B-01F5-489C-B263-1335B23F1316}" dt="2019-08-20T07:33:22.748" v="73" actId="167"/>
          <ac:grpSpMkLst>
            <pc:docMk/>
            <pc:sldMk cId="0" sldId="274"/>
            <ac:grpSpMk id="352" creationId="{ACA8AC2B-42F5-4546-91FC-70C4765388E8}"/>
          </ac:grpSpMkLst>
        </pc:grpChg>
        <pc:grpChg chg="add mod">
          <ac:chgData name="Matt Carlson" userId="0e792f37f00095d9" providerId="LiveId" clId="{FCA03E7B-01F5-489C-B263-1335B23F1316}" dt="2019-08-20T07:53:31.540" v="84" actId="1076"/>
          <ac:grpSpMkLst>
            <pc:docMk/>
            <pc:sldMk cId="0" sldId="274"/>
            <ac:grpSpMk id="357" creationId="{F66E0D73-5D2F-4D62-AE79-350315BE58F5}"/>
          </ac:grpSpMkLst>
        </pc:grpChg>
        <pc:grpChg chg="mod">
          <ac:chgData name="Matt Carlson" userId="0e792f37f00095d9" providerId="LiveId" clId="{FCA03E7B-01F5-489C-B263-1335B23F1316}" dt="2019-08-20T07:53:29.043" v="83"/>
          <ac:grpSpMkLst>
            <pc:docMk/>
            <pc:sldMk cId="0" sldId="274"/>
            <ac:grpSpMk id="360" creationId="{A81E2026-D449-46B9-848E-DB6F5CD24D5D}"/>
          </ac:grpSpMkLst>
        </pc:grpChg>
        <pc:graphicFrameChg chg="mod modGraphic">
          <ac:chgData name="Matt Carlson" userId="0e792f37f00095d9" providerId="LiveId" clId="{FCA03E7B-01F5-489C-B263-1335B23F1316}" dt="2019-08-25T05:30:12.547" v="32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">
          <ac:chgData name="Matt Carlson" userId="0e792f37f00095d9" providerId="LiveId" clId="{FCA03E7B-01F5-489C-B263-1335B23F1316}" dt="2019-08-25T05:09:05.096" v="248"/>
          <ac:picMkLst>
            <pc:docMk/>
            <pc:sldMk cId="0" sldId="274"/>
            <ac:picMk id="135" creationId="{DA8F8893-9946-491E-8E61-8B057C3E1A24}"/>
          </ac:picMkLst>
        </pc:picChg>
        <pc:picChg chg="add">
          <ac:chgData name="Matt Carlson" userId="0e792f37f00095d9" providerId="LiveId" clId="{FCA03E7B-01F5-489C-B263-1335B23F1316}" dt="2019-08-25T05:09:05.096" v="248"/>
          <ac:picMkLst>
            <pc:docMk/>
            <pc:sldMk cId="0" sldId="274"/>
            <ac:picMk id="136" creationId="{BA28B1BC-2691-428B-B4FD-4D1423E18A71}"/>
          </ac:picMkLst>
        </pc:picChg>
        <pc:picChg chg="del">
          <ac:chgData name="Matt Carlson" userId="0e792f37f00095d9" providerId="LiveId" clId="{FCA03E7B-01F5-489C-B263-1335B23F1316}" dt="2019-08-25T05:09:04.810" v="247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FCA03E7B-01F5-489C-B263-1335B23F1316}" dt="2019-08-25T05:09:04.810" v="247" actId="478"/>
          <ac:picMkLst>
            <pc:docMk/>
            <pc:sldMk cId="0" sldId="274"/>
            <ac:picMk id="3114" creationId="{00000000-0000-0000-0000-000000000000}"/>
          </ac:picMkLst>
        </pc:picChg>
        <pc:cxnChg chg="del mod">
          <ac:chgData name="Matt Carlson" userId="0e792f37f00095d9" providerId="LiveId" clId="{FCA03E7B-01F5-489C-B263-1335B23F1316}" dt="2019-08-20T07:56:26.703" v="106" actId="478"/>
          <ac:cxnSpMkLst>
            <pc:docMk/>
            <pc:sldMk cId="0" sldId="274"/>
            <ac:cxnSpMk id="93" creationId="{4CA13B8B-FBEE-4DA3-A2C2-BFEE77F343D1}"/>
          </ac:cxnSpMkLst>
        </pc:cxnChg>
        <pc:cxnChg chg="del mod">
          <ac:chgData name="Matt Carlson" userId="0e792f37f00095d9" providerId="LiveId" clId="{FCA03E7B-01F5-489C-B263-1335B23F1316}" dt="2019-08-20T07:56:26.703" v="106" actId="478"/>
          <ac:cxnSpMkLst>
            <pc:docMk/>
            <pc:sldMk cId="0" sldId="274"/>
            <ac:cxnSpMk id="98" creationId="{B022AECC-6754-452B-9826-962B405325A6}"/>
          </ac:cxnSpMkLst>
        </pc:cxnChg>
        <pc:cxnChg chg="del mod">
          <ac:chgData name="Matt Carlson" userId="0e792f37f00095d9" providerId="LiveId" clId="{FCA03E7B-01F5-489C-B263-1335B23F1316}" dt="2019-08-20T07:56:26.703" v="106" actId="478"/>
          <ac:cxnSpMkLst>
            <pc:docMk/>
            <pc:sldMk cId="0" sldId="274"/>
            <ac:cxnSpMk id="135" creationId="{B731693E-57F4-475D-804A-020F165BEB8A}"/>
          </ac:cxnSpMkLst>
        </pc:cxnChg>
        <pc:cxnChg chg="add ord">
          <ac:chgData name="Matt Carlson" userId="0e792f37f00095d9" providerId="LiveId" clId="{FCA03E7B-01F5-489C-B263-1335B23F1316}" dt="2019-08-24T04:46:04.039" v="209" actId="167"/>
          <ac:cxnSpMkLst>
            <pc:docMk/>
            <pc:sldMk cId="0" sldId="274"/>
            <ac:cxnSpMk id="143" creationId="{16284462-73AD-4658-864D-80AE448B3FAC}"/>
          </ac:cxnSpMkLst>
        </pc:cxnChg>
        <pc:cxnChg chg="del mod">
          <ac:chgData name="Matt Carlson" userId="0e792f37f00095d9" providerId="LiveId" clId="{FCA03E7B-01F5-489C-B263-1335B23F1316}" dt="2019-08-20T07:56:26.703" v="106" actId="478"/>
          <ac:cxnSpMkLst>
            <pc:docMk/>
            <pc:sldMk cId="0" sldId="274"/>
            <ac:cxnSpMk id="154" creationId="{9EECBF10-222B-4ADA-BA36-7E6717419433}"/>
          </ac:cxnSpMkLst>
        </pc:cxnChg>
        <pc:cxnChg chg="del mod">
          <ac:chgData name="Matt Carlson" userId="0e792f37f00095d9" providerId="LiveId" clId="{FCA03E7B-01F5-489C-B263-1335B23F1316}" dt="2019-08-20T07:56:26.703" v="106" actId="478"/>
          <ac:cxnSpMkLst>
            <pc:docMk/>
            <pc:sldMk cId="0" sldId="274"/>
            <ac:cxnSpMk id="159" creationId="{51ED4D8B-6D94-4D6C-A96D-88913AF4C883}"/>
          </ac:cxnSpMkLst>
        </pc:cxnChg>
        <pc:cxnChg chg="del mod">
          <ac:chgData name="Matt Carlson" userId="0e792f37f00095d9" providerId="LiveId" clId="{FCA03E7B-01F5-489C-B263-1335B23F1316}" dt="2019-08-20T07:56:26.703" v="106" actId="478"/>
          <ac:cxnSpMkLst>
            <pc:docMk/>
            <pc:sldMk cId="0" sldId="274"/>
            <ac:cxnSpMk id="169" creationId="{04D30676-D9A3-41EB-AE2C-3D16CA412107}"/>
          </ac:cxnSpMkLst>
        </pc:cxnChg>
        <pc:cxnChg chg="del mod">
          <ac:chgData name="Matt Carlson" userId="0e792f37f00095d9" providerId="LiveId" clId="{FCA03E7B-01F5-489C-B263-1335B23F1316}" dt="2019-08-20T07:56:26.703" v="106" actId="478"/>
          <ac:cxnSpMkLst>
            <pc:docMk/>
            <pc:sldMk cId="0" sldId="274"/>
            <ac:cxnSpMk id="170" creationId="{E7DB753B-40A9-4C8C-9304-C858FB1A8325}"/>
          </ac:cxnSpMkLst>
        </pc:cxnChg>
        <pc:cxnChg chg="del mod">
          <ac:chgData name="Matt Carlson" userId="0e792f37f00095d9" providerId="LiveId" clId="{FCA03E7B-01F5-489C-B263-1335B23F1316}" dt="2019-08-20T07:56:26.703" v="106" actId="478"/>
          <ac:cxnSpMkLst>
            <pc:docMk/>
            <pc:sldMk cId="0" sldId="274"/>
            <ac:cxnSpMk id="188" creationId="{8C0264D6-1235-4CE6-9B44-00C2431614F8}"/>
          </ac:cxnSpMkLst>
        </pc:cxnChg>
        <pc:cxnChg chg="add mod">
          <ac:chgData name="Matt Carlson" userId="0e792f37f00095d9" providerId="LiveId" clId="{FCA03E7B-01F5-489C-B263-1335B23F1316}" dt="2019-08-20T07:33:05.351" v="69" actId="14100"/>
          <ac:cxnSpMkLst>
            <pc:docMk/>
            <pc:sldMk cId="0" sldId="274"/>
            <ac:cxnSpMk id="211" creationId="{07DD4936-E852-4724-A940-3B40B5176C72}"/>
          </ac:cxnSpMkLst>
        </pc:cxnChg>
        <pc:cxnChg chg="add mod">
          <ac:chgData name="Matt Carlson" userId="0e792f37f00095d9" providerId="LiveId" clId="{FCA03E7B-01F5-489C-B263-1335B23F1316}" dt="2019-08-20T07:11:48.147" v="7" actId="1076"/>
          <ac:cxnSpMkLst>
            <pc:docMk/>
            <pc:sldMk cId="0" sldId="274"/>
            <ac:cxnSpMk id="222" creationId="{CAA5C429-C311-405E-B0F5-A7AD59FA299D}"/>
          </ac:cxnSpMkLst>
        </pc:cxnChg>
        <pc:cxnChg chg="add">
          <ac:chgData name="Matt Carlson" userId="0e792f37f00095d9" providerId="LiveId" clId="{FCA03E7B-01F5-489C-B263-1335B23F1316}" dt="2019-08-20T07:09:22.229" v="1"/>
          <ac:cxnSpMkLst>
            <pc:docMk/>
            <pc:sldMk cId="0" sldId="274"/>
            <ac:cxnSpMk id="223" creationId="{2E6FF6FE-B494-4B8C-9FB6-C52AB505C33C}"/>
          </ac:cxnSpMkLst>
        </pc:cxnChg>
        <pc:cxnChg chg="add">
          <ac:chgData name="Matt Carlson" userId="0e792f37f00095d9" providerId="LiveId" clId="{FCA03E7B-01F5-489C-B263-1335B23F1316}" dt="2019-08-20T07:09:22.229" v="1"/>
          <ac:cxnSpMkLst>
            <pc:docMk/>
            <pc:sldMk cId="0" sldId="274"/>
            <ac:cxnSpMk id="224" creationId="{38002B50-201C-4D8E-BCE9-B5338DBABC31}"/>
          </ac:cxnSpMkLst>
        </pc:cxnChg>
        <pc:cxnChg chg="add">
          <ac:chgData name="Matt Carlson" userId="0e792f37f00095d9" providerId="LiveId" clId="{FCA03E7B-01F5-489C-B263-1335B23F1316}" dt="2019-08-20T07:09:22.229" v="1"/>
          <ac:cxnSpMkLst>
            <pc:docMk/>
            <pc:sldMk cId="0" sldId="274"/>
            <ac:cxnSpMk id="225" creationId="{62C323D6-991C-40AF-87D2-2F3924B1A583}"/>
          </ac:cxnSpMkLst>
        </pc:cxnChg>
        <pc:cxnChg chg="add del">
          <ac:chgData name="Matt Carlson" userId="0e792f37f00095d9" providerId="LiveId" clId="{FCA03E7B-01F5-489C-B263-1335B23F1316}" dt="2019-08-20T07:14:51.161" v="23" actId="478"/>
          <ac:cxnSpMkLst>
            <pc:docMk/>
            <pc:sldMk cId="0" sldId="274"/>
            <ac:cxnSpMk id="228" creationId="{57743AF4-E42D-4011-A80B-57BE881A0B9F}"/>
          </ac:cxnSpMkLst>
        </pc:cxnChg>
        <pc:cxnChg chg="add mod">
          <ac:chgData name="Matt Carlson" userId="0e792f37f00095d9" providerId="LiveId" clId="{FCA03E7B-01F5-489C-B263-1335B23F1316}" dt="2019-08-20T07:54:52.592" v="86" actId="14100"/>
          <ac:cxnSpMkLst>
            <pc:docMk/>
            <pc:sldMk cId="0" sldId="274"/>
            <ac:cxnSpMk id="229" creationId="{6E90D96D-F57A-4843-8B72-4EC5B49B20A3}"/>
          </ac:cxnSpMkLst>
        </pc:cxnChg>
        <pc:cxnChg chg="add del mod">
          <ac:chgData name="Matt Carlson" userId="0e792f37f00095d9" providerId="LiveId" clId="{FCA03E7B-01F5-489C-B263-1335B23F1316}" dt="2019-08-20T07:56:26.703" v="106" actId="478"/>
          <ac:cxnSpMkLst>
            <pc:docMk/>
            <pc:sldMk cId="0" sldId="274"/>
            <ac:cxnSpMk id="230" creationId="{00EF182F-840F-41C4-938D-DE62E1F70A6C}"/>
          </ac:cxnSpMkLst>
        </pc:cxnChg>
        <pc:cxnChg chg="add del">
          <ac:chgData name="Matt Carlson" userId="0e792f37f00095d9" providerId="LiveId" clId="{FCA03E7B-01F5-489C-B263-1335B23F1316}" dt="2019-08-20T07:14:53.565" v="24" actId="478"/>
          <ac:cxnSpMkLst>
            <pc:docMk/>
            <pc:sldMk cId="0" sldId="274"/>
            <ac:cxnSpMk id="251" creationId="{AA8FE189-3CAB-4E50-896C-A5C3A12528DD}"/>
          </ac:cxnSpMkLst>
        </pc:cxnChg>
        <pc:cxnChg chg="add del">
          <ac:chgData name="Matt Carlson" userId="0e792f37f00095d9" providerId="LiveId" clId="{FCA03E7B-01F5-489C-B263-1335B23F1316}" dt="2019-08-20T07:56:26.703" v="106" actId="478"/>
          <ac:cxnSpMkLst>
            <pc:docMk/>
            <pc:sldMk cId="0" sldId="274"/>
            <ac:cxnSpMk id="294" creationId="{9D543C5F-7531-4EED-949A-443E83BD27CD}"/>
          </ac:cxnSpMkLst>
        </pc:cxnChg>
        <pc:cxnChg chg="add mod">
          <ac:chgData name="Matt Carlson" userId="0e792f37f00095d9" providerId="LiveId" clId="{FCA03E7B-01F5-489C-B263-1335B23F1316}" dt="2019-08-20T07:50:44.020" v="78" actId="14100"/>
          <ac:cxnSpMkLst>
            <pc:docMk/>
            <pc:sldMk cId="0" sldId="274"/>
            <ac:cxnSpMk id="356" creationId="{9BE49B49-1278-496B-A9B5-F18D1F9B923F}"/>
          </ac:cxnSpMkLst>
        </pc:cxnChg>
        <pc:cxnChg chg="add mod">
          <ac:chgData name="Matt Carlson" userId="0e792f37f00095d9" providerId="LiveId" clId="{FCA03E7B-01F5-489C-B263-1335B23F1316}" dt="2019-08-20T07:54:56.357" v="88" actId="1076"/>
          <ac:cxnSpMkLst>
            <pc:docMk/>
            <pc:sldMk cId="0" sldId="274"/>
            <ac:cxnSpMk id="364" creationId="{8BF92E34-36BC-4EC5-90A7-2F665D2CC47F}"/>
          </ac:cxnSpMkLst>
        </pc:cxnChg>
        <pc:cxnChg chg="add mod">
          <ac:chgData name="Matt Carlson" userId="0e792f37f00095d9" providerId="LiveId" clId="{FCA03E7B-01F5-489C-B263-1335B23F1316}" dt="2019-08-20T07:55:02.152" v="91" actId="14100"/>
          <ac:cxnSpMkLst>
            <pc:docMk/>
            <pc:sldMk cId="0" sldId="274"/>
            <ac:cxnSpMk id="365" creationId="{BF1D4595-3F35-4DAD-AB4A-C7B444C0E06A}"/>
          </ac:cxnSpMkLst>
        </pc:cxnChg>
        <pc:cxnChg chg="add mod">
          <ac:chgData name="Matt Carlson" userId="0e792f37f00095d9" providerId="LiveId" clId="{FCA03E7B-01F5-489C-B263-1335B23F1316}" dt="2019-08-25T05:19:32.718" v="250" actId="14100"/>
          <ac:cxnSpMkLst>
            <pc:docMk/>
            <pc:sldMk cId="0" sldId="274"/>
            <ac:cxnSpMk id="368" creationId="{98FCAD3F-560D-4131-A54C-E5A12FBC1907}"/>
          </ac:cxnSpMkLst>
        </pc:cxnChg>
        <pc:cxnChg chg="add mod">
          <ac:chgData name="Matt Carlson" userId="0e792f37f00095d9" providerId="LiveId" clId="{FCA03E7B-01F5-489C-B263-1335B23F1316}" dt="2019-08-25T05:19:34.772" v="251" actId="14100"/>
          <ac:cxnSpMkLst>
            <pc:docMk/>
            <pc:sldMk cId="0" sldId="274"/>
            <ac:cxnSpMk id="369" creationId="{DDAA9F52-4273-4CD9-B19A-014A0921E5AB}"/>
          </ac:cxnSpMkLst>
        </pc:cxnChg>
        <pc:cxnChg chg="add mod">
          <ac:chgData name="Matt Carlson" userId="0e792f37f00095d9" providerId="LiveId" clId="{FCA03E7B-01F5-489C-B263-1335B23F1316}" dt="2019-08-24T04:46:11.308" v="211" actId="14100"/>
          <ac:cxnSpMkLst>
            <pc:docMk/>
            <pc:sldMk cId="0" sldId="274"/>
            <ac:cxnSpMk id="370" creationId="{F3B08174-C18E-4751-A7E8-2489256FEE6A}"/>
          </ac:cxnSpMkLst>
        </pc:cxnChg>
      </pc:sldChg>
      <pc:sldChg chg="del">
        <pc:chgData name="Matt Carlson" userId="0e792f37f00095d9" providerId="LiveId" clId="{FCA03E7B-01F5-489C-B263-1335B23F1316}" dt="2019-08-20T07:58:40.980" v="151" actId="2696"/>
        <pc:sldMkLst>
          <pc:docMk/>
          <pc:sldMk cId="0" sldId="275"/>
        </pc:sldMkLst>
      </pc:sldChg>
      <pc:sldChg chg="del">
        <pc:chgData name="Matt Carlson" userId="0e792f37f00095d9" providerId="LiveId" clId="{FCA03E7B-01F5-489C-B263-1335B23F1316}" dt="2019-08-20T07:58:40.943" v="150" actId="2696"/>
        <pc:sldMkLst>
          <pc:docMk/>
          <pc:sldMk cId="0" sldId="276"/>
        </pc:sldMkLst>
      </pc:sldChg>
      <pc:sldChg chg="del">
        <pc:chgData name="Matt Carlson" userId="0e792f37f00095d9" providerId="LiveId" clId="{FCA03E7B-01F5-489C-B263-1335B23F1316}" dt="2019-08-20T07:58:40.888" v="149" actId="2696"/>
        <pc:sldMkLst>
          <pc:docMk/>
          <pc:sldMk cId="0" sldId="279"/>
        </pc:sldMkLst>
      </pc:sldChg>
      <pc:sldChg chg="del">
        <pc:chgData name="Matt Carlson" userId="0e792f37f00095d9" providerId="LiveId" clId="{FCA03E7B-01F5-489C-B263-1335B23F1316}" dt="2019-08-20T07:58:41" v="152" actId="2696"/>
        <pc:sldMkLst>
          <pc:docMk/>
          <pc:sldMk cId="0" sldId="280"/>
        </pc:sldMkLst>
      </pc:sldChg>
      <pc:sldChg chg="del">
        <pc:chgData name="Matt Carlson" userId="0e792f37f00095d9" providerId="LiveId" clId="{FCA03E7B-01F5-489C-B263-1335B23F1316}" dt="2019-08-20T07:58:41.037" v="153" actId="2696"/>
        <pc:sldMkLst>
          <pc:docMk/>
          <pc:sldMk cId="0" sldId="281"/>
        </pc:sldMkLst>
      </pc:sldChg>
    </pc:docChg>
  </pc:docChgLst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6284462-73AD-4658-864D-80AE448B3FAC}"/>
              </a:ext>
            </a:extLst>
          </p:cNvPr>
          <p:cNvCxnSpPr>
            <a:cxnSpLocks/>
            <a:stCxn id="221" idx="0"/>
          </p:cNvCxnSpPr>
          <p:nvPr/>
        </p:nvCxnSpPr>
        <p:spPr>
          <a:xfrm flipH="1" flipV="1">
            <a:off x="278448" y="4851802"/>
            <a:ext cx="467360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3" name="Group 292">
            <a:extLst>
              <a:ext uri="{FF2B5EF4-FFF2-40B4-BE49-F238E27FC236}">
                <a16:creationId xmlns:a16="http://schemas.microsoft.com/office/drawing/2014/main" id="{EB91FA59-7682-4931-A4AF-BED4F734FF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2010" y="4402621"/>
            <a:ext cx="222250" cy="858838"/>
            <a:chOff x="384" y="816"/>
            <a:chExt cx="140" cy="541"/>
          </a:xfrm>
        </p:grpSpPr>
        <p:sp>
          <p:nvSpPr>
            <p:cNvPr id="204" name="Line 293">
              <a:extLst>
                <a:ext uri="{FF2B5EF4-FFF2-40B4-BE49-F238E27FC236}">
                  <a16:creationId xmlns:a16="http://schemas.microsoft.com/office/drawing/2014/main" id="{B7C6E012-F807-4561-9254-D3703D68D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294">
              <a:extLst>
                <a:ext uri="{FF2B5EF4-FFF2-40B4-BE49-F238E27FC236}">
                  <a16:creationId xmlns:a16="http://schemas.microsoft.com/office/drawing/2014/main" id="{8F1092A6-0C57-41F9-9F8C-C8F3E02500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295">
              <a:extLst>
                <a:ext uri="{FF2B5EF4-FFF2-40B4-BE49-F238E27FC236}">
                  <a16:creationId xmlns:a16="http://schemas.microsoft.com/office/drawing/2014/main" id="{41FAD02E-6DEC-4BA0-8C59-242F279B6E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13">
            <a:extLst>
              <a:ext uri="{FF2B5EF4-FFF2-40B4-BE49-F238E27FC236}">
                <a16:creationId xmlns:a16="http://schemas.microsoft.com/office/drawing/2014/main" id="{AE389193-7E5B-45C2-940E-F17F0CA519FA}"/>
              </a:ext>
            </a:extLst>
          </p:cNvPr>
          <p:cNvGrpSpPr>
            <a:grpSpLocks/>
          </p:cNvGrpSpPr>
          <p:nvPr/>
        </p:nvGrpSpPr>
        <p:grpSpPr bwMode="auto">
          <a:xfrm>
            <a:off x="499869" y="4905862"/>
            <a:ext cx="393700" cy="1271588"/>
            <a:chOff x="2496" y="4380"/>
            <a:chExt cx="236" cy="690"/>
          </a:xfrm>
        </p:grpSpPr>
        <p:sp>
          <p:nvSpPr>
            <p:cNvPr id="151" name="AutoShape 14">
              <a:extLst>
                <a:ext uri="{FF2B5EF4-FFF2-40B4-BE49-F238E27FC236}">
                  <a16:creationId xmlns:a16="http://schemas.microsoft.com/office/drawing/2014/main" id="{B2188421-849B-4E8C-BB49-3D0059E48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2" name="AutoShape 15">
              <a:extLst>
                <a:ext uri="{FF2B5EF4-FFF2-40B4-BE49-F238E27FC236}">
                  <a16:creationId xmlns:a16="http://schemas.microsoft.com/office/drawing/2014/main" id="{FD6D57B6-E0FF-4718-8B7B-C33CB4C8F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2" name="Group 44">
            <a:extLst>
              <a:ext uri="{FF2B5EF4-FFF2-40B4-BE49-F238E27FC236}">
                <a16:creationId xmlns:a16="http://schemas.microsoft.com/office/drawing/2014/main" id="{EB380843-9B02-46FC-8307-F2C1AE55050A}"/>
              </a:ext>
            </a:extLst>
          </p:cNvPr>
          <p:cNvGrpSpPr>
            <a:grpSpLocks/>
          </p:cNvGrpSpPr>
          <p:nvPr/>
        </p:nvGrpSpPr>
        <p:grpSpPr bwMode="auto">
          <a:xfrm>
            <a:off x="191426" y="5029913"/>
            <a:ext cx="287338" cy="787400"/>
            <a:chOff x="1756" y="2113"/>
            <a:chExt cx="181" cy="499"/>
          </a:xfrm>
        </p:grpSpPr>
        <p:sp>
          <p:nvSpPr>
            <p:cNvPr id="147" name="Line 45">
              <a:extLst>
                <a:ext uri="{FF2B5EF4-FFF2-40B4-BE49-F238E27FC236}">
                  <a16:creationId xmlns:a16="http://schemas.microsoft.com/office/drawing/2014/main" id="{F31BE420-6F6E-4525-ADF3-5086B0DB5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46">
              <a:extLst>
                <a:ext uri="{FF2B5EF4-FFF2-40B4-BE49-F238E27FC236}">
                  <a16:creationId xmlns:a16="http://schemas.microsoft.com/office/drawing/2014/main" id="{F3D2D54F-FCEE-4590-939C-6AFB37719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48">
              <a:extLst>
                <a:ext uri="{FF2B5EF4-FFF2-40B4-BE49-F238E27FC236}">
                  <a16:creationId xmlns:a16="http://schemas.microsoft.com/office/drawing/2014/main" id="{591A512D-CF48-4C5A-9EE4-83D821D87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113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2" name="Group 288">
            <a:extLst>
              <a:ext uri="{FF2B5EF4-FFF2-40B4-BE49-F238E27FC236}">
                <a16:creationId xmlns:a16="http://schemas.microsoft.com/office/drawing/2014/main" id="{ACA8AC2B-42F5-4546-91FC-70C4765388E8}"/>
              </a:ext>
            </a:extLst>
          </p:cNvPr>
          <p:cNvGrpSpPr>
            <a:grpSpLocks/>
          </p:cNvGrpSpPr>
          <p:nvPr/>
        </p:nvGrpSpPr>
        <p:grpSpPr bwMode="auto">
          <a:xfrm>
            <a:off x="4465563" y="4230377"/>
            <a:ext cx="222250" cy="858838"/>
            <a:chOff x="384" y="816"/>
            <a:chExt cx="140" cy="541"/>
          </a:xfrm>
        </p:grpSpPr>
        <p:sp>
          <p:nvSpPr>
            <p:cNvPr id="353" name="Line 289">
              <a:extLst>
                <a:ext uri="{FF2B5EF4-FFF2-40B4-BE49-F238E27FC236}">
                  <a16:creationId xmlns:a16="http://schemas.microsoft.com/office/drawing/2014/main" id="{785EA0F3-4F67-44D9-A95C-B8927DE2AE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" name="Line 290">
              <a:extLst>
                <a:ext uri="{FF2B5EF4-FFF2-40B4-BE49-F238E27FC236}">
                  <a16:creationId xmlns:a16="http://schemas.microsoft.com/office/drawing/2014/main" id="{78E173E7-715B-45BB-8A78-3B3C772E7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" name="Freeform 291">
              <a:extLst>
                <a:ext uri="{FF2B5EF4-FFF2-40B4-BE49-F238E27FC236}">
                  <a16:creationId xmlns:a16="http://schemas.microsoft.com/office/drawing/2014/main" id="{250730D1-2DDE-4976-89E4-5768FC2922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1" name="Arc 220">
            <a:extLst>
              <a:ext uri="{FF2B5EF4-FFF2-40B4-BE49-F238E27FC236}">
                <a16:creationId xmlns:a16="http://schemas.microsoft.com/office/drawing/2014/main" id="{A7D02A55-5F01-4877-901B-4FCC191B9D29}"/>
              </a:ext>
            </a:extLst>
          </p:cNvPr>
          <p:cNvSpPr/>
          <p:nvPr/>
        </p:nvSpPr>
        <p:spPr>
          <a:xfrm>
            <a:off x="3081973" y="4858152"/>
            <a:ext cx="3740150" cy="4648200"/>
          </a:xfrm>
          <a:prstGeom prst="arc">
            <a:avLst>
              <a:gd name="adj1" fmla="val 16200000"/>
              <a:gd name="adj2" fmla="val 240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43" name="Group 288">
            <a:extLst>
              <a:ext uri="{FF2B5EF4-FFF2-40B4-BE49-F238E27FC236}">
                <a16:creationId xmlns:a16="http://schemas.microsoft.com/office/drawing/2014/main" id="{B4F30718-51CE-4606-AAD7-5BFE552EE8F6}"/>
              </a:ext>
            </a:extLst>
          </p:cNvPr>
          <p:cNvGrpSpPr>
            <a:grpSpLocks/>
          </p:cNvGrpSpPr>
          <p:nvPr/>
        </p:nvGrpSpPr>
        <p:grpSpPr bwMode="auto">
          <a:xfrm>
            <a:off x="6056033" y="5404683"/>
            <a:ext cx="222250" cy="858838"/>
            <a:chOff x="384" y="816"/>
            <a:chExt cx="140" cy="541"/>
          </a:xfrm>
        </p:grpSpPr>
        <p:sp>
          <p:nvSpPr>
            <p:cNvPr id="344" name="Line 289">
              <a:extLst>
                <a:ext uri="{FF2B5EF4-FFF2-40B4-BE49-F238E27FC236}">
                  <a16:creationId xmlns:a16="http://schemas.microsoft.com/office/drawing/2014/main" id="{29A2B4C4-044D-4C0E-A8B7-4ADF784072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" name="Line 290">
              <a:extLst>
                <a:ext uri="{FF2B5EF4-FFF2-40B4-BE49-F238E27FC236}">
                  <a16:creationId xmlns:a16="http://schemas.microsoft.com/office/drawing/2014/main" id="{EFB404F1-D2F8-401C-8424-D18EA61AD4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" name="Freeform 291">
              <a:extLst>
                <a:ext uri="{FF2B5EF4-FFF2-40B4-BE49-F238E27FC236}">
                  <a16:creationId xmlns:a16="http://schemas.microsoft.com/office/drawing/2014/main" id="{399EB749-40CB-473F-BD3B-C08C1C0C93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9" name="Group 288">
            <a:extLst>
              <a:ext uri="{FF2B5EF4-FFF2-40B4-BE49-F238E27FC236}">
                <a16:creationId xmlns:a16="http://schemas.microsoft.com/office/drawing/2014/main" id="{7AC6F5E7-B8C7-4DA9-8355-5E76E235F832}"/>
              </a:ext>
            </a:extLst>
          </p:cNvPr>
          <p:cNvGrpSpPr>
            <a:grpSpLocks/>
          </p:cNvGrpSpPr>
          <p:nvPr/>
        </p:nvGrpSpPr>
        <p:grpSpPr bwMode="auto">
          <a:xfrm>
            <a:off x="6424545" y="6336114"/>
            <a:ext cx="222250" cy="858838"/>
            <a:chOff x="384" y="816"/>
            <a:chExt cx="140" cy="541"/>
          </a:xfrm>
        </p:grpSpPr>
        <p:sp>
          <p:nvSpPr>
            <p:cNvPr id="340" name="Line 289">
              <a:extLst>
                <a:ext uri="{FF2B5EF4-FFF2-40B4-BE49-F238E27FC236}">
                  <a16:creationId xmlns:a16="http://schemas.microsoft.com/office/drawing/2014/main" id="{093FEE8D-4955-4116-AFD6-FBD49C4352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" name="Line 290">
              <a:extLst>
                <a:ext uri="{FF2B5EF4-FFF2-40B4-BE49-F238E27FC236}">
                  <a16:creationId xmlns:a16="http://schemas.microsoft.com/office/drawing/2014/main" id="{B2AD61D6-0D16-4983-A729-E7325F4EF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" name="Freeform 291">
              <a:extLst>
                <a:ext uri="{FF2B5EF4-FFF2-40B4-BE49-F238E27FC236}">
                  <a16:creationId xmlns:a16="http://schemas.microsoft.com/office/drawing/2014/main" id="{F2FE4649-40B0-4793-83F6-7217ABA0D8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" name="Group 837">
            <a:extLst>
              <a:ext uri="{FF2B5EF4-FFF2-40B4-BE49-F238E27FC236}">
                <a16:creationId xmlns:a16="http://schemas.microsoft.com/office/drawing/2014/main" id="{FFDFE8EC-5554-430D-8C9A-240B48DDF7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952002" y="4369545"/>
            <a:ext cx="857250" cy="952500"/>
            <a:chOff x="684" y="3666"/>
            <a:chExt cx="540" cy="600"/>
          </a:xfrm>
        </p:grpSpPr>
        <p:sp>
          <p:nvSpPr>
            <p:cNvPr id="298" name="Freeform 838">
              <a:extLst>
                <a:ext uri="{FF2B5EF4-FFF2-40B4-BE49-F238E27FC236}">
                  <a16:creationId xmlns:a16="http://schemas.microsoft.com/office/drawing/2014/main" id="{EA81AEF3-F203-443A-B001-588EB0A7E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9" name="Group 839">
              <a:extLst>
                <a:ext uri="{FF2B5EF4-FFF2-40B4-BE49-F238E27FC236}">
                  <a16:creationId xmlns:a16="http://schemas.microsoft.com/office/drawing/2014/main" id="{BAFBA959-E905-49AD-8277-8D8FB42916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444" cy="544"/>
              <a:chOff x="684" y="3722"/>
              <a:chExt cx="444" cy="544"/>
            </a:xfrm>
          </p:grpSpPr>
          <p:sp>
            <p:nvSpPr>
              <p:cNvPr id="300" name="Rectangle 840">
                <a:extLst>
                  <a:ext uri="{FF2B5EF4-FFF2-40B4-BE49-F238E27FC236}">
                    <a16:creationId xmlns:a16="http://schemas.microsoft.com/office/drawing/2014/main" id="{8BC68E29-8DC5-443A-9D52-32B9315E2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301" name="Group 841">
                <a:extLst>
                  <a:ext uri="{FF2B5EF4-FFF2-40B4-BE49-F238E27FC236}">
                    <a16:creationId xmlns:a16="http://schemas.microsoft.com/office/drawing/2014/main" id="{3F5E1171-AC88-425B-B251-B2AF6A561A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26" name="Freeform 842">
                  <a:extLst>
                    <a:ext uri="{FF2B5EF4-FFF2-40B4-BE49-F238E27FC236}">
                      <a16:creationId xmlns:a16="http://schemas.microsoft.com/office/drawing/2014/main" id="{2DEAD7B2-2614-4C66-A9CA-A55BB2C52D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843">
                  <a:extLst>
                    <a:ext uri="{FF2B5EF4-FFF2-40B4-BE49-F238E27FC236}">
                      <a16:creationId xmlns:a16="http://schemas.microsoft.com/office/drawing/2014/main" id="{CE564452-5969-496A-A508-CB88900685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844">
                  <a:extLst>
                    <a:ext uri="{FF2B5EF4-FFF2-40B4-BE49-F238E27FC236}">
                      <a16:creationId xmlns:a16="http://schemas.microsoft.com/office/drawing/2014/main" id="{669473D6-1279-464E-B128-94C02FC73A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Freeform 845">
                  <a:extLst>
                    <a:ext uri="{FF2B5EF4-FFF2-40B4-BE49-F238E27FC236}">
                      <a16:creationId xmlns:a16="http://schemas.microsoft.com/office/drawing/2014/main" id="{78A674B4-29B5-4FBB-A498-27AA85D851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" name="Freeform 846">
                  <a:extLst>
                    <a:ext uri="{FF2B5EF4-FFF2-40B4-BE49-F238E27FC236}">
                      <a16:creationId xmlns:a16="http://schemas.microsoft.com/office/drawing/2014/main" id="{A011C18F-2B46-4B3C-A50F-FA0FD75241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" name="Freeform 847">
                  <a:extLst>
                    <a:ext uri="{FF2B5EF4-FFF2-40B4-BE49-F238E27FC236}">
                      <a16:creationId xmlns:a16="http://schemas.microsoft.com/office/drawing/2014/main" id="{D295980C-E3D8-4136-82E3-121592C76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2" name="Group 848">
                <a:extLst>
                  <a:ext uri="{FF2B5EF4-FFF2-40B4-BE49-F238E27FC236}">
                    <a16:creationId xmlns:a16="http://schemas.microsoft.com/office/drawing/2014/main" id="{EA76B683-6CA0-48A1-BDB4-3529A05C1F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20" name="Freeform 849">
                  <a:extLst>
                    <a:ext uri="{FF2B5EF4-FFF2-40B4-BE49-F238E27FC236}">
                      <a16:creationId xmlns:a16="http://schemas.microsoft.com/office/drawing/2014/main" id="{10F4C4D1-9947-4E35-A0E6-7402EE3881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" name="Freeform 850">
                  <a:extLst>
                    <a:ext uri="{FF2B5EF4-FFF2-40B4-BE49-F238E27FC236}">
                      <a16:creationId xmlns:a16="http://schemas.microsoft.com/office/drawing/2014/main" id="{C3921683-51F4-4ABD-929A-F2B5DDB38D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Freeform 851">
                  <a:extLst>
                    <a:ext uri="{FF2B5EF4-FFF2-40B4-BE49-F238E27FC236}">
                      <a16:creationId xmlns:a16="http://schemas.microsoft.com/office/drawing/2014/main" id="{7ADD3CF0-A39D-428C-AD02-9D869E7459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Freeform 852">
                  <a:extLst>
                    <a:ext uri="{FF2B5EF4-FFF2-40B4-BE49-F238E27FC236}">
                      <a16:creationId xmlns:a16="http://schemas.microsoft.com/office/drawing/2014/main" id="{3EFDB5C5-16DA-482B-BB7F-7727DEACD1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853">
                  <a:extLst>
                    <a:ext uri="{FF2B5EF4-FFF2-40B4-BE49-F238E27FC236}">
                      <a16:creationId xmlns:a16="http://schemas.microsoft.com/office/drawing/2014/main" id="{7DDD3ABE-034D-4E2E-B5FC-C51BCEACA9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854">
                  <a:extLst>
                    <a:ext uri="{FF2B5EF4-FFF2-40B4-BE49-F238E27FC236}">
                      <a16:creationId xmlns:a16="http://schemas.microsoft.com/office/drawing/2014/main" id="{53845BD5-1EF4-4EEA-9F75-ED016CB1E5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3" name="Group 855">
                <a:extLst>
                  <a:ext uri="{FF2B5EF4-FFF2-40B4-BE49-F238E27FC236}">
                    <a16:creationId xmlns:a16="http://schemas.microsoft.com/office/drawing/2014/main" id="{122BAD87-5FFC-4FE7-BCD4-E9BE4A3655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14" name="Freeform 856">
                  <a:extLst>
                    <a:ext uri="{FF2B5EF4-FFF2-40B4-BE49-F238E27FC236}">
                      <a16:creationId xmlns:a16="http://schemas.microsoft.com/office/drawing/2014/main" id="{F2F1FB43-2BB9-4EDA-B2D5-1D57A9CFF7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" name="Freeform 857">
                  <a:extLst>
                    <a:ext uri="{FF2B5EF4-FFF2-40B4-BE49-F238E27FC236}">
                      <a16:creationId xmlns:a16="http://schemas.microsoft.com/office/drawing/2014/main" id="{BC15F1D1-835B-4643-9A30-FAED3FDE91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Freeform 858">
                  <a:extLst>
                    <a:ext uri="{FF2B5EF4-FFF2-40B4-BE49-F238E27FC236}">
                      <a16:creationId xmlns:a16="http://schemas.microsoft.com/office/drawing/2014/main" id="{66B8153B-077A-46AF-A525-1AA01A8F7D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Freeform 859">
                  <a:extLst>
                    <a:ext uri="{FF2B5EF4-FFF2-40B4-BE49-F238E27FC236}">
                      <a16:creationId xmlns:a16="http://schemas.microsoft.com/office/drawing/2014/main" id="{8DE8436B-A104-4DB8-8A8D-C11CD5885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Freeform 860">
                  <a:extLst>
                    <a:ext uri="{FF2B5EF4-FFF2-40B4-BE49-F238E27FC236}">
                      <a16:creationId xmlns:a16="http://schemas.microsoft.com/office/drawing/2014/main" id="{7146D027-FA73-4E3B-98FD-1E1AAF9813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861">
                  <a:extLst>
                    <a:ext uri="{FF2B5EF4-FFF2-40B4-BE49-F238E27FC236}">
                      <a16:creationId xmlns:a16="http://schemas.microsoft.com/office/drawing/2014/main" id="{0BD09F92-3E97-4917-86C9-3E62E15DD7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4" name="Group 862">
                <a:extLst>
                  <a:ext uri="{FF2B5EF4-FFF2-40B4-BE49-F238E27FC236}">
                    <a16:creationId xmlns:a16="http://schemas.microsoft.com/office/drawing/2014/main" id="{53B83CFE-4E28-48E8-92C9-0AA1FE218A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185" cy="158"/>
                <a:chOff x="766" y="3930"/>
                <a:chExt cx="185" cy="158"/>
              </a:xfrm>
            </p:grpSpPr>
            <p:sp>
              <p:nvSpPr>
                <p:cNvPr id="305" name="Rectangle 863">
                  <a:extLst>
                    <a:ext uri="{FF2B5EF4-FFF2-40B4-BE49-F238E27FC236}">
                      <a16:creationId xmlns:a16="http://schemas.microsoft.com/office/drawing/2014/main" id="{67F8D566-3721-4DAB-A209-7CF0C2D73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308" name="Freeform 866">
                  <a:extLst>
                    <a:ext uri="{FF2B5EF4-FFF2-40B4-BE49-F238E27FC236}">
                      <a16:creationId xmlns:a16="http://schemas.microsoft.com/office/drawing/2014/main" id="{85D6D2DA-99B0-41B9-8F53-F661E5CB3B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" name="Rectangle 867">
                  <a:extLst>
                    <a:ext uri="{FF2B5EF4-FFF2-40B4-BE49-F238E27FC236}">
                      <a16:creationId xmlns:a16="http://schemas.microsoft.com/office/drawing/2014/main" id="{E1212C72-7AD0-42CB-A397-8AA9A02FF3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069320"/>
              </p:ext>
            </p:extLst>
          </p:nvPr>
        </p:nvGraphicFramePr>
        <p:xfrm>
          <a:off x="177800" y="165100"/>
          <a:ext cx="6997700" cy="332991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 Club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2019 Series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7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Series Finale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 box A,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 box A, facing anywhere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Steel S1 activates swinging target AT1. AT1 is visible at rest.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29 rounds, 145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metric, 1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8" name="Group 13">
            <a:extLst>
              <a:ext uri="{FF2B5EF4-FFF2-40B4-BE49-F238E27FC236}">
                <a16:creationId xmlns:a16="http://schemas.microsoft.com/office/drawing/2014/main" id="{84FA9450-BAB7-4533-817B-E5C759EA8725}"/>
              </a:ext>
            </a:extLst>
          </p:cNvPr>
          <p:cNvGrpSpPr>
            <a:grpSpLocks/>
          </p:cNvGrpSpPr>
          <p:nvPr/>
        </p:nvGrpSpPr>
        <p:grpSpPr bwMode="auto">
          <a:xfrm>
            <a:off x="5063416" y="4465536"/>
            <a:ext cx="393700" cy="1271588"/>
            <a:chOff x="2496" y="4380"/>
            <a:chExt cx="236" cy="690"/>
          </a:xfrm>
        </p:grpSpPr>
        <p:sp>
          <p:nvSpPr>
            <p:cNvPr id="179" name="AutoShape 14">
              <a:extLst>
                <a:ext uri="{FF2B5EF4-FFF2-40B4-BE49-F238E27FC236}">
                  <a16:creationId xmlns:a16="http://schemas.microsoft.com/office/drawing/2014/main" id="{CBA8521C-2F78-45B1-ADEA-7AC7ADF2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0" name="AutoShape 15">
              <a:extLst>
                <a:ext uri="{FF2B5EF4-FFF2-40B4-BE49-F238E27FC236}">
                  <a16:creationId xmlns:a16="http://schemas.microsoft.com/office/drawing/2014/main" id="{CF2EC335-C5DC-4B82-8556-A0637A470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4" name="Group 44">
            <a:extLst>
              <a:ext uri="{FF2B5EF4-FFF2-40B4-BE49-F238E27FC236}">
                <a16:creationId xmlns:a16="http://schemas.microsoft.com/office/drawing/2014/main" id="{ADC0ACA7-2B06-41D7-BB2D-DE53C085C380}"/>
              </a:ext>
            </a:extLst>
          </p:cNvPr>
          <p:cNvGrpSpPr>
            <a:grpSpLocks/>
          </p:cNvGrpSpPr>
          <p:nvPr/>
        </p:nvGrpSpPr>
        <p:grpSpPr bwMode="auto">
          <a:xfrm>
            <a:off x="2380803" y="4322979"/>
            <a:ext cx="287338" cy="787400"/>
            <a:chOff x="1756" y="2113"/>
            <a:chExt cx="181" cy="499"/>
          </a:xfrm>
        </p:grpSpPr>
        <p:sp>
          <p:nvSpPr>
            <p:cNvPr id="145" name="Line 45">
              <a:extLst>
                <a:ext uri="{FF2B5EF4-FFF2-40B4-BE49-F238E27FC236}">
                  <a16:creationId xmlns:a16="http://schemas.microsoft.com/office/drawing/2014/main" id="{C56E6941-AA53-405C-B37A-FA78F1DB9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46">
              <a:extLst>
                <a:ext uri="{FF2B5EF4-FFF2-40B4-BE49-F238E27FC236}">
                  <a16:creationId xmlns:a16="http://schemas.microsoft.com/office/drawing/2014/main" id="{40506E0F-C5EE-4770-9A35-6AE07099F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48">
              <a:extLst>
                <a:ext uri="{FF2B5EF4-FFF2-40B4-BE49-F238E27FC236}">
                  <a16:creationId xmlns:a16="http://schemas.microsoft.com/office/drawing/2014/main" id="{AD19C75D-AD04-4355-B1E0-DF19C79EE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113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6" name="Group 44">
            <a:extLst>
              <a:ext uri="{FF2B5EF4-FFF2-40B4-BE49-F238E27FC236}">
                <a16:creationId xmlns:a16="http://schemas.microsoft.com/office/drawing/2014/main" id="{19448D97-385D-4B60-9D22-5271EC478783}"/>
              </a:ext>
            </a:extLst>
          </p:cNvPr>
          <p:cNvGrpSpPr>
            <a:grpSpLocks/>
          </p:cNvGrpSpPr>
          <p:nvPr/>
        </p:nvGrpSpPr>
        <p:grpSpPr bwMode="auto">
          <a:xfrm>
            <a:off x="3018367" y="4322979"/>
            <a:ext cx="287338" cy="787400"/>
            <a:chOff x="1756" y="2113"/>
            <a:chExt cx="181" cy="499"/>
          </a:xfrm>
        </p:grpSpPr>
        <p:sp>
          <p:nvSpPr>
            <p:cNvPr id="197" name="Line 45">
              <a:extLst>
                <a:ext uri="{FF2B5EF4-FFF2-40B4-BE49-F238E27FC236}">
                  <a16:creationId xmlns:a16="http://schemas.microsoft.com/office/drawing/2014/main" id="{1F3CDA19-55AF-42CC-B006-65674C2C0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46">
              <a:extLst>
                <a:ext uri="{FF2B5EF4-FFF2-40B4-BE49-F238E27FC236}">
                  <a16:creationId xmlns:a16="http://schemas.microsoft.com/office/drawing/2014/main" id="{078102C4-1EB6-4134-92AB-E9896EDD6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Freeform 48">
              <a:extLst>
                <a:ext uri="{FF2B5EF4-FFF2-40B4-BE49-F238E27FC236}">
                  <a16:creationId xmlns:a16="http://schemas.microsoft.com/office/drawing/2014/main" id="{8475FF79-251A-4B37-8B3C-1D816162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113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" name="Group 29">
            <a:extLst>
              <a:ext uri="{FF2B5EF4-FFF2-40B4-BE49-F238E27FC236}">
                <a16:creationId xmlns:a16="http://schemas.microsoft.com/office/drawing/2014/main" id="{CEBA54D9-AD17-4493-8C58-0B9C001EDC7B}"/>
              </a:ext>
            </a:extLst>
          </p:cNvPr>
          <p:cNvGrpSpPr>
            <a:grpSpLocks/>
          </p:cNvGrpSpPr>
          <p:nvPr/>
        </p:nvGrpSpPr>
        <p:grpSpPr bwMode="auto">
          <a:xfrm>
            <a:off x="1422701" y="4160153"/>
            <a:ext cx="287338" cy="790575"/>
            <a:chOff x="528" y="240"/>
            <a:chExt cx="181" cy="498"/>
          </a:xfrm>
        </p:grpSpPr>
        <p:sp>
          <p:nvSpPr>
            <p:cNvPr id="208" name="Line 30">
              <a:extLst>
                <a:ext uri="{FF2B5EF4-FFF2-40B4-BE49-F238E27FC236}">
                  <a16:creationId xmlns:a16="http://schemas.microsoft.com/office/drawing/2014/main" id="{FB01A7BC-6741-4299-8B7E-7A8F3FC09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31">
              <a:extLst>
                <a:ext uri="{FF2B5EF4-FFF2-40B4-BE49-F238E27FC236}">
                  <a16:creationId xmlns:a16="http://schemas.microsoft.com/office/drawing/2014/main" id="{4B54C609-FD29-40F4-8B00-252010E89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32">
              <a:extLst>
                <a:ext uri="{FF2B5EF4-FFF2-40B4-BE49-F238E27FC236}">
                  <a16:creationId xmlns:a16="http://schemas.microsoft.com/office/drawing/2014/main" id="{0316648C-ED90-4DAD-94A5-9A31EA9D6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7DD4936-E852-4724-A940-3B40B5176C72}"/>
              </a:ext>
            </a:extLst>
          </p:cNvPr>
          <p:cNvCxnSpPr>
            <a:cxnSpLocks/>
          </p:cNvCxnSpPr>
          <p:nvPr/>
        </p:nvCxnSpPr>
        <p:spPr>
          <a:xfrm>
            <a:off x="3525580" y="6067668"/>
            <a:ext cx="16391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2" name="Group 29">
            <a:extLst>
              <a:ext uri="{FF2B5EF4-FFF2-40B4-BE49-F238E27FC236}">
                <a16:creationId xmlns:a16="http://schemas.microsoft.com/office/drawing/2014/main" id="{8952BCD1-484E-41AE-BD71-66BA1CC41B40}"/>
              </a:ext>
            </a:extLst>
          </p:cNvPr>
          <p:cNvGrpSpPr>
            <a:grpSpLocks/>
          </p:cNvGrpSpPr>
          <p:nvPr/>
        </p:nvGrpSpPr>
        <p:grpSpPr bwMode="auto">
          <a:xfrm>
            <a:off x="2697858" y="4508493"/>
            <a:ext cx="287338" cy="738188"/>
            <a:chOff x="528" y="273"/>
            <a:chExt cx="181" cy="465"/>
          </a:xfrm>
        </p:grpSpPr>
        <p:sp>
          <p:nvSpPr>
            <p:cNvPr id="213" name="Line 30">
              <a:extLst>
                <a:ext uri="{FF2B5EF4-FFF2-40B4-BE49-F238E27FC236}">
                  <a16:creationId xmlns:a16="http://schemas.microsoft.com/office/drawing/2014/main" id="{BFE5F616-A775-49ED-93F2-FC072912C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31">
              <a:extLst>
                <a:ext uri="{FF2B5EF4-FFF2-40B4-BE49-F238E27FC236}">
                  <a16:creationId xmlns:a16="http://schemas.microsoft.com/office/drawing/2014/main" id="{17AF1910-C906-4CE7-921D-4C577A242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Freeform 32">
              <a:extLst>
                <a:ext uri="{FF2B5EF4-FFF2-40B4-BE49-F238E27FC236}">
                  <a16:creationId xmlns:a16="http://schemas.microsoft.com/office/drawing/2014/main" id="{F9438F9A-5B4C-49F9-950F-6E66A82EA0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28" y="273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CAA5C429-C311-405E-B0F5-A7AD59FA299D}"/>
              </a:ext>
            </a:extLst>
          </p:cNvPr>
          <p:cNvCxnSpPr/>
          <p:nvPr/>
        </p:nvCxnSpPr>
        <p:spPr>
          <a:xfrm flipV="1">
            <a:off x="3057612" y="6928701"/>
            <a:ext cx="0" cy="234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2E6FF6FE-B494-4B8C-9FB6-C52AB505C33C}"/>
              </a:ext>
            </a:extLst>
          </p:cNvPr>
          <p:cNvCxnSpPr/>
          <p:nvPr/>
        </p:nvCxnSpPr>
        <p:spPr>
          <a:xfrm flipH="1" flipV="1">
            <a:off x="175261" y="6889305"/>
            <a:ext cx="2914944" cy="31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38002B50-201C-4D8E-BCE9-B5338DBABC31}"/>
              </a:ext>
            </a:extLst>
          </p:cNvPr>
          <p:cNvCxnSpPr/>
          <p:nvPr/>
        </p:nvCxnSpPr>
        <p:spPr>
          <a:xfrm flipV="1">
            <a:off x="7207885" y="7201303"/>
            <a:ext cx="0" cy="2070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62C323D6-991C-40AF-87D2-2F3924B1A583}"/>
              </a:ext>
            </a:extLst>
          </p:cNvPr>
          <p:cNvCxnSpPr>
            <a:cxnSpLocks/>
            <a:endCxn id="221" idx="2"/>
          </p:cNvCxnSpPr>
          <p:nvPr/>
        </p:nvCxnSpPr>
        <p:spPr>
          <a:xfrm flipH="1" flipV="1">
            <a:off x="6822123" y="7194952"/>
            <a:ext cx="384175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TextBox 28">
            <a:extLst>
              <a:ext uri="{FF2B5EF4-FFF2-40B4-BE49-F238E27FC236}">
                <a16:creationId xmlns:a16="http://schemas.microsoft.com/office/drawing/2014/main" id="{52A640C7-55A1-41B5-8DCA-AEA80A3D4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291" y="7103326"/>
            <a:ext cx="89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 dirty="0"/>
              <a:t>BERM</a:t>
            </a:r>
          </a:p>
        </p:txBody>
      </p:sp>
      <p:sp>
        <p:nvSpPr>
          <p:cNvPr id="227" name="TextBox 137">
            <a:extLst>
              <a:ext uri="{FF2B5EF4-FFF2-40B4-BE49-F238E27FC236}">
                <a16:creationId xmlns:a16="http://schemas.microsoft.com/office/drawing/2014/main" id="{31ACC11E-3D4F-472B-8887-032AE22E80C5}"/>
              </a:ext>
            </a:extLst>
          </p:cNvPr>
          <p:cNvSpPr txBox="1">
            <a:spLocks noChangeArrowheads="1"/>
          </p:cNvSpPr>
          <p:nvPr/>
        </p:nvSpPr>
        <p:spPr bwMode="auto">
          <a:xfrm rot="2863589">
            <a:off x="6199247" y="5124402"/>
            <a:ext cx="89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 dirty="0"/>
              <a:t>BERM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6E90D96D-F57A-4843-8B72-4EC5B49B20A3}"/>
              </a:ext>
            </a:extLst>
          </p:cNvPr>
          <p:cNvCxnSpPr>
            <a:cxnSpLocks/>
          </p:cNvCxnSpPr>
          <p:nvPr/>
        </p:nvCxnSpPr>
        <p:spPr>
          <a:xfrm flipH="1" flipV="1">
            <a:off x="6050549" y="8579239"/>
            <a:ext cx="131176" cy="25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Freeform 56">
            <a:extLst>
              <a:ext uri="{FF2B5EF4-FFF2-40B4-BE49-F238E27FC236}">
                <a16:creationId xmlns:a16="http://schemas.microsoft.com/office/drawing/2014/main" id="{66729157-E78B-42E3-B70E-8C8AD593AFE1}"/>
              </a:ext>
            </a:extLst>
          </p:cNvPr>
          <p:cNvSpPr>
            <a:spLocks/>
          </p:cNvSpPr>
          <p:nvPr/>
        </p:nvSpPr>
        <p:spPr bwMode="auto">
          <a:xfrm flipH="1">
            <a:off x="3327795" y="4266163"/>
            <a:ext cx="66497" cy="143839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56">
            <a:extLst>
              <a:ext uri="{FF2B5EF4-FFF2-40B4-BE49-F238E27FC236}">
                <a16:creationId xmlns:a16="http://schemas.microsoft.com/office/drawing/2014/main" id="{26B2ED78-1473-41AD-80F7-F7D705C15A9A}"/>
              </a:ext>
            </a:extLst>
          </p:cNvPr>
          <p:cNvSpPr>
            <a:spLocks/>
          </p:cNvSpPr>
          <p:nvPr/>
        </p:nvSpPr>
        <p:spPr bwMode="auto">
          <a:xfrm flipH="1">
            <a:off x="569150" y="4964037"/>
            <a:ext cx="669596" cy="134134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56">
            <a:extLst>
              <a:ext uri="{FF2B5EF4-FFF2-40B4-BE49-F238E27FC236}">
                <a16:creationId xmlns:a16="http://schemas.microsoft.com/office/drawing/2014/main" id="{26C10ED4-7B61-4A57-A129-3D7FCBD9413C}"/>
              </a:ext>
            </a:extLst>
          </p:cNvPr>
          <p:cNvSpPr>
            <a:spLocks/>
          </p:cNvSpPr>
          <p:nvPr/>
        </p:nvSpPr>
        <p:spPr bwMode="auto">
          <a:xfrm>
            <a:off x="3327033" y="4667483"/>
            <a:ext cx="195876" cy="1402888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3" name="Group 44">
            <a:extLst>
              <a:ext uri="{FF2B5EF4-FFF2-40B4-BE49-F238E27FC236}">
                <a16:creationId xmlns:a16="http://schemas.microsoft.com/office/drawing/2014/main" id="{283EB1F9-24E8-4F02-8A82-FDBA497615A1}"/>
              </a:ext>
            </a:extLst>
          </p:cNvPr>
          <p:cNvGrpSpPr>
            <a:grpSpLocks/>
          </p:cNvGrpSpPr>
          <p:nvPr/>
        </p:nvGrpSpPr>
        <p:grpSpPr bwMode="auto">
          <a:xfrm>
            <a:off x="1963908" y="4387933"/>
            <a:ext cx="287338" cy="787400"/>
            <a:chOff x="1756" y="2113"/>
            <a:chExt cx="181" cy="499"/>
          </a:xfrm>
        </p:grpSpPr>
        <p:sp>
          <p:nvSpPr>
            <p:cNvPr id="244" name="Line 45">
              <a:extLst>
                <a:ext uri="{FF2B5EF4-FFF2-40B4-BE49-F238E27FC236}">
                  <a16:creationId xmlns:a16="http://schemas.microsoft.com/office/drawing/2014/main" id="{8A29269E-AC09-4BC7-9843-9BB6631B9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46">
              <a:extLst>
                <a:ext uri="{FF2B5EF4-FFF2-40B4-BE49-F238E27FC236}">
                  <a16:creationId xmlns:a16="http://schemas.microsoft.com/office/drawing/2014/main" id="{2385BABC-2A58-46C4-851A-6885C118A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6" name="Group 47">
              <a:extLst>
                <a:ext uri="{FF2B5EF4-FFF2-40B4-BE49-F238E27FC236}">
                  <a16:creationId xmlns:a16="http://schemas.microsoft.com/office/drawing/2014/main" id="{9463CF65-FD4A-4626-A45B-471763741E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47" name="Freeform 48">
                <a:extLst>
                  <a:ext uri="{FF2B5EF4-FFF2-40B4-BE49-F238E27FC236}">
                    <a16:creationId xmlns:a16="http://schemas.microsoft.com/office/drawing/2014/main" id="{ACE3A7E7-F069-451F-B690-8F2BBEF0B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Freeform 49">
                <a:extLst>
                  <a:ext uri="{FF2B5EF4-FFF2-40B4-BE49-F238E27FC236}">
                    <a16:creationId xmlns:a16="http://schemas.microsoft.com/office/drawing/2014/main" id="{ABAB586C-A63F-476A-ACE3-2DEA3A713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50">
                <a:extLst>
                  <a:ext uri="{FF2B5EF4-FFF2-40B4-BE49-F238E27FC236}">
                    <a16:creationId xmlns:a16="http://schemas.microsoft.com/office/drawing/2014/main" id="{028C4610-10E2-4A48-A757-93A1F0F6510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0" name="Freeform 831">
            <a:extLst>
              <a:ext uri="{FF2B5EF4-FFF2-40B4-BE49-F238E27FC236}">
                <a16:creationId xmlns:a16="http://schemas.microsoft.com/office/drawing/2014/main" id="{AA7BCEB5-C8B8-4867-840D-8FB46A01DF93}"/>
              </a:ext>
            </a:extLst>
          </p:cNvPr>
          <p:cNvSpPr>
            <a:spLocks/>
          </p:cNvSpPr>
          <p:nvPr/>
        </p:nvSpPr>
        <p:spPr bwMode="auto">
          <a:xfrm rot="19659135">
            <a:off x="3372142" y="7830825"/>
            <a:ext cx="258763" cy="43180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2" name="Freeform 56">
            <a:extLst>
              <a:ext uri="{FF2B5EF4-FFF2-40B4-BE49-F238E27FC236}">
                <a16:creationId xmlns:a16="http://schemas.microsoft.com/office/drawing/2014/main" id="{9218AD37-56B3-45B3-B17A-FFD24D717AFA}"/>
              </a:ext>
            </a:extLst>
          </p:cNvPr>
          <p:cNvSpPr>
            <a:spLocks/>
          </p:cNvSpPr>
          <p:nvPr/>
        </p:nvSpPr>
        <p:spPr bwMode="auto">
          <a:xfrm flipH="1">
            <a:off x="2205563" y="3862938"/>
            <a:ext cx="152225" cy="1971757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  <a:gd name="connsiteX0" fmla="*/ 10000 w 30054"/>
              <a:gd name="connsiteY0" fmla="*/ 10000 h 10000"/>
              <a:gd name="connsiteX1" fmla="*/ 30054 w 30054"/>
              <a:gd name="connsiteY1" fmla="*/ 9195 h 10000"/>
              <a:gd name="connsiteX2" fmla="*/ 0 w 30054"/>
              <a:gd name="connsiteY2" fmla="*/ 0 h 10000"/>
              <a:gd name="connsiteX3" fmla="*/ 0 w 30054"/>
              <a:gd name="connsiteY3" fmla="*/ 7500 h 10000"/>
              <a:gd name="connsiteX4" fmla="*/ 10000 w 30054"/>
              <a:gd name="connsiteY4" fmla="*/ 10000 h 10000"/>
              <a:gd name="connsiteX0" fmla="*/ 22892 w 30054"/>
              <a:gd name="connsiteY0" fmla="*/ 13708 h 13708"/>
              <a:gd name="connsiteX1" fmla="*/ 30054 w 30054"/>
              <a:gd name="connsiteY1" fmla="*/ 9195 h 13708"/>
              <a:gd name="connsiteX2" fmla="*/ 0 w 30054"/>
              <a:gd name="connsiteY2" fmla="*/ 0 h 13708"/>
              <a:gd name="connsiteX3" fmla="*/ 0 w 30054"/>
              <a:gd name="connsiteY3" fmla="*/ 7500 h 13708"/>
              <a:gd name="connsiteX4" fmla="*/ 22892 w 30054"/>
              <a:gd name="connsiteY4" fmla="*/ 13708 h 13708"/>
              <a:gd name="connsiteX0" fmla="*/ 22892 w 22892"/>
              <a:gd name="connsiteY0" fmla="*/ 13708 h 13708"/>
              <a:gd name="connsiteX1" fmla="*/ 22892 w 22892"/>
              <a:gd name="connsiteY1" fmla="*/ 5089 h 13708"/>
              <a:gd name="connsiteX2" fmla="*/ 0 w 22892"/>
              <a:gd name="connsiteY2" fmla="*/ 0 h 13708"/>
              <a:gd name="connsiteX3" fmla="*/ 0 w 22892"/>
              <a:gd name="connsiteY3" fmla="*/ 7500 h 13708"/>
              <a:gd name="connsiteX4" fmla="*/ 22892 w 22892"/>
              <a:gd name="connsiteY4" fmla="*/ 13708 h 1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92" h="13708">
                <a:moveTo>
                  <a:pt x="22892" y="13708"/>
                </a:moveTo>
                <a:lnTo>
                  <a:pt x="22892" y="5089"/>
                </a:lnTo>
                <a:lnTo>
                  <a:pt x="0" y="0"/>
                </a:lnTo>
                <a:lnTo>
                  <a:pt x="0" y="7500"/>
                </a:lnTo>
                <a:lnTo>
                  <a:pt x="22892" y="137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Rectangle 22">
            <a:extLst>
              <a:ext uri="{FF2B5EF4-FFF2-40B4-BE49-F238E27FC236}">
                <a16:creationId xmlns:a16="http://schemas.microsoft.com/office/drawing/2014/main" id="{689C6D01-8F4A-469B-9E79-585A5B7FE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479" y="4753533"/>
            <a:ext cx="1113967" cy="1057021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4" name="Rectangle 23">
            <a:extLst>
              <a:ext uri="{FF2B5EF4-FFF2-40B4-BE49-F238E27FC236}">
                <a16:creationId xmlns:a16="http://schemas.microsoft.com/office/drawing/2014/main" id="{4E521085-CE89-4FA3-AC25-45FD950D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658" y="4970720"/>
            <a:ext cx="219075" cy="4937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86" name="Group 21">
            <a:extLst>
              <a:ext uri="{FF2B5EF4-FFF2-40B4-BE49-F238E27FC236}">
                <a16:creationId xmlns:a16="http://schemas.microsoft.com/office/drawing/2014/main" id="{3FF11D18-DEC0-4D01-8275-99A3F29EA84A}"/>
              </a:ext>
            </a:extLst>
          </p:cNvPr>
          <p:cNvGrpSpPr>
            <a:grpSpLocks/>
          </p:cNvGrpSpPr>
          <p:nvPr/>
        </p:nvGrpSpPr>
        <p:grpSpPr bwMode="auto">
          <a:xfrm>
            <a:off x="5522805" y="4887376"/>
            <a:ext cx="185738" cy="660400"/>
            <a:chOff x="5403" y="3457"/>
            <a:chExt cx="209" cy="755"/>
          </a:xfrm>
        </p:grpSpPr>
        <p:sp>
          <p:nvSpPr>
            <p:cNvPr id="287" name="Oval 22">
              <a:extLst>
                <a:ext uri="{FF2B5EF4-FFF2-40B4-BE49-F238E27FC236}">
                  <a16:creationId xmlns:a16="http://schemas.microsoft.com/office/drawing/2014/main" id="{59B3DFEA-46A5-48EF-B71D-5B6278E25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8" name="Oval 23">
              <a:extLst>
                <a:ext uri="{FF2B5EF4-FFF2-40B4-BE49-F238E27FC236}">
                  <a16:creationId xmlns:a16="http://schemas.microsoft.com/office/drawing/2014/main" id="{1AC709E1-B820-4D8A-BFC6-9911CE3A2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9" name="Freeform 24">
              <a:extLst>
                <a:ext uri="{FF2B5EF4-FFF2-40B4-BE49-F238E27FC236}">
                  <a16:creationId xmlns:a16="http://schemas.microsoft.com/office/drawing/2014/main" id="{4246938C-B30D-4BE4-9838-51967516B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Rectangle 25">
              <a:extLst>
                <a:ext uri="{FF2B5EF4-FFF2-40B4-BE49-F238E27FC236}">
                  <a16:creationId xmlns:a16="http://schemas.microsoft.com/office/drawing/2014/main" id="{EEECF7AE-9F96-415F-8865-F8599875B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1" name="Rectangle 26">
              <a:extLst>
                <a:ext uri="{FF2B5EF4-FFF2-40B4-BE49-F238E27FC236}">
                  <a16:creationId xmlns:a16="http://schemas.microsoft.com/office/drawing/2014/main" id="{0D7FDBFA-1CAE-43A6-A55C-8C5FA6A97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2" name="Rectangle 27">
              <a:extLst>
                <a:ext uri="{FF2B5EF4-FFF2-40B4-BE49-F238E27FC236}">
                  <a16:creationId xmlns:a16="http://schemas.microsoft.com/office/drawing/2014/main" id="{C6B4824C-1313-47A5-8A95-768E89A8E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3" name="Rectangle 28">
              <a:extLst>
                <a:ext uri="{FF2B5EF4-FFF2-40B4-BE49-F238E27FC236}">
                  <a16:creationId xmlns:a16="http://schemas.microsoft.com/office/drawing/2014/main" id="{E45BF1F6-2D2C-4E2B-A7D5-94F02CB48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95" name="Rectangle 10">
            <a:extLst>
              <a:ext uri="{FF2B5EF4-FFF2-40B4-BE49-F238E27FC236}">
                <a16:creationId xmlns:a16="http://schemas.microsoft.com/office/drawing/2014/main" id="{29F8A421-9136-429D-A0B4-657F0566C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608" y="7531952"/>
            <a:ext cx="1362565" cy="105358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2" name="Freeform 56">
            <a:extLst>
              <a:ext uri="{FF2B5EF4-FFF2-40B4-BE49-F238E27FC236}">
                <a16:creationId xmlns:a16="http://schemas.microsoft.com/office/drawing/2014/main" id="{14D6A40C-6814-4F24-B7CD-406A51D0D5A3}"/>
              </a:ext>
            </a:extLst>
          </p:cNvPr>
          <p:cNvSpPr>
            <a:spLocks/>
          </p:cNvSpPr>
          <p:nvPr/>
        </p:nvSpPr>
        <p:spPr bwMode="auto">
          <a:xfrm>
            <a:off x="5074054" y="4667483"/>
            <a:ext cx="133886" cy="1891313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  <a:gd name="connsiteX0" fmla="*/ 38256 w 38256"/>
              <a:gd name="connsiteY0" fmla="*/ 10000 h 10000"/>
              <a:gd name="connsiteX1" fmla="*/ 38256 w 38256"/>
              <a:gd name="connsiteY1" fmla="*/ 2308 h 10000"/>
              <a:gd name="connsiteX2" fmla="*/ 28256 w 38256"/>
              <a:gd name="connsiteY2" fmla="*/ 0 h 10000"/>
              <a:gd name="connsiteX3" fmla="*/ 0 w 38256"/>
              <a:gd name="connsiteY3" fmla="*/ 3290 h 10000"/>
              <a:gd name="connsiteX4" fmla="*/ 38256 w 38256"/>
              <a:gd name="connsiteY4" fmla="*/ 10000 h 10000"/>
              <a:gd name="connsiteX0" fmla="*/ 38256 w 38256"/>
              <a:gd name="connsiteY0" fmla="*/ 11765 h 11765"/>
              <a:gd name="connsiteX1" fmla="*/ 38256 w 38256"/>
              <a:gd name="connsiteY1" fmla="*/ 4073 h 11765"/>
              <a:gd name="connsiteX2" fmla="*/ 1413 w 38256"/>
              <a:gd name="connsiteY2" fmla="*/ 0 h 11765"/>
              <a:gd name="connsiteX3" fmla="*/ 0 w 38256"/>
              <a:gd name="connsiteY3" fmla="*/ 5055 h 11765"/>
              <a:gd name="connsiteX4" fmla="*/ 38256 w 38256"/>
              <a:gd name="connsiteY4" fmla="*/ 11765 h 1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56" h="11765">
                <a:moveTo>
                  <a:pt x="38256" y="11765"/>
                </a:moveTo>
                <a:lnTo>
                  <a:pt x="38256" y="4073"/>
                </a:lnTo>
                <a:lnTo>
                  <a:pt x="1413" y="0"/>
                </a:lnTo>
                <a:lnTo>
                  <a:pt x="0" y="5055"/>
                </a:lnTo>
                <a:lnTo>
                  <a:pt x="38256" y="11765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Rectangle 10">
            <a:extLst>
              <a:ext uri="{FF2B5EF4-FFF2-40B4-BE49-F238E27FC236}">
                <a16:creationId xmlns:a16="http://schemas.microsoft.com/office/drawing/2014/main" id="{8F67D23A-D10C-461B-946B-BA9B3377A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7476" y="4675743"/>
            <a:ext cx="545749" cy="98889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332" name="Group 288">
            <a:extLst>
              <a:ext uri="{FF2B5EF4-FFF2-40B4-BE49-F238E27FC236}">
                <a16:creationId xmlns:a16="http://schemas.microsoft.com/office/drawing/2014/main" id="{4AFA6F91-5E11-464A-8359-9EE8A0BCF525}"/>
              </a:ext>
            </a:extLst>
          </p:cNvPr>
          <p:cNvGrpSpPr>
            <a:grpSpLocks/>
          </p:cNvGrpSpPr>
          <p:nvPr/>
        </p:nvGrpSpPr>
        <p:grpSpPr bwMode="auto">
          <a:xfrm>
            <a:off x="6671504" y="6849805"/>
            <a:ext cx="222250" cy="858838"/>
            <a:chOff x="384" y="816"/>
            <a:chExt cx="140" cy="541"/>
          </a:xfrm>
        </p:grpSpPr>
        <p:sp>
          <p:nvSpPr>
            <p:cNvPr id="333" name="Line 289">
              <a:extLst>
                <a:ext uri="{FF2B5EF4-FFF2-40B4-BE49-F238E27FC236}">
                  <a16:creationId xmlns:a16="http://schemas.microsoft.com/office/drawing/2014/main" id="{111FF09E-CC11-41F2-BE9E-4E1166A2C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" name="Line 290">
              <a:extLst>
                <a:ext uri="{FF2B5EF4-FFF2-40B4-BE49-F238E27FC236}">
                  <a16:creationId xmlns:a16="http://schemas.microsoft.com/office/drawing/2014/main" id="{2266C9EE-D7B4-4E60-88EC-0FE6D59DA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" name="Freeform 291">
              <a:extLst>
                <a:ext uri="{FF2B5EF4-FFF2-40B4-BE49-F238E27FC236}">
                  <a16:creationId xmlns:a16="http://schemas.microsoft.com/office/drawing/2014/main" id="{BD851357-686D-415A-9C71-8F88971A1A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6" name="Group 13">
            <a:extLst>
              <a:ext uri="{FF2B5EF4-FFF2-40B4-BE49-F238E27FC236}">
                <a16:creationId xmlns:a16="http://schemas.microsoft.com/office/drawing/2014/main" id="{7C667EC5-08FE-4D76-8CE8-058251442824}"/>
              </a:ext>
            </a:extLst>
          </p:cNvPr>
          <p:cNvGrpSpPr>
            <a:grpSpLocks/>
          </p:cNvGrpSpPr>
          <p:nvPr/>
        </p:nvGrpSpPr>
        <p:grpSpPr bwMode="auto">
          <a:xfrm>
            <a:off x="5208384" y="5218492"/>
            <a:ext cx="393700" cy="1271588"/>
            <a:chOff x="2496" y="4380"/>
            <a:chExt cx="236" cy="690"/>
          </a:xfrm>
        </p:grpSpPr>
        <p:sp>
          <p:nvSpPr>
            <p:cNvPr id="337" name="AutoShape 14">
              <a:extLst>
                <a:ext uri="{FF2B5EF4-FFF2-40B4-BE49-F238E27FC236}">
                  <a16:creationId xmlns:a16="http://schemas.microsoft.com/office/drawing/2014/main" id="{2977629E-E76E-409D-9E1F-763E58FC6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8" name="AutoShape 15">
              <a:extLst>
                <a:ext uri="{FF2B5EF4-FFF2-40B4-BE49-F238E27FC236}">
                  <a16:creationId xmlns:a16="http://schemas.microsoft.com/office/drawing/2014/main" id="{5E430CDD-A016-4759-940F-27B12CFEA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9BE49B49-1278-496B-A9B5-F18D1F9B923F}"/>
              </a:ext>
            </a:extLst>
          </p:cNvPr>
          <p:cNvCxnSpPr>
            <a:cxnSpLocks/>
          </p:cNvCxnSpPr>
          <p:nvPr/>
        </p:nvCxnSpPr>
        <p:spPr>
          <a:xfrm flipV="1">
            <a:off x="278448" y="6168674"/>
            <a:ext cx="541125" cy="7188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7" name="Group 44">
            <a:extLst>
              <a:ext uri="{FF2B5EF4-FFF2-40B4-BE49-F238E27FC236}">
                <a16:creationId xmlns:a16="http://schemas.microsoft.com/office/drawing/2014/main" id="{F66E0D73-5D2F-4D62-AE79-350315BE58F5}"/>
              </a:ext>
            </a:extLst>
          </p:cNvPr>
          <p:cNvGrpSpPr>
            <a:grpSpLocks/>
          </p:cNvGrpSpPr>
          <p:nvPr/>
        </p:nvGrpSpPr>
        <p:grpSpPr bwMode="auto">
          <a:xfrm>
            <a:off x="3602520" y="4331170"/>
            <a:ext cx="287338" cy="787400"/>
            <a:chOff x="1756" y="2113"/>
            <a:chExt cx="181" cy="499"/>
          </a:xfrm>
        </p:grpSpPr>
        <p:sp>
          <p:nvSpPr>
            <p:cNvPr id="358" name="Line 45">
              <a:extLst>
                <a:ext uri="{FF2B5EF4-FFF2-40B4-BE49-F238E27FC236}">
                  <a16:creationId xmlns:a16="http://schemas.microsoft.com/office/drawing/2014/main" id="{DF538DF2-C0C8-4CD1-AC9D-5FBD23EB7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" name="Line 46">
              <a:extLst>
                <a:ext uri="{FF2B5EF4-FFF2-40B4-BE49-F238E27FC236}">
                  <a16:creationId xmlns:a16="http://schemas.microsoft.com/office/drawing/2014/main" id="{E231B018-413E-4A60-89C8-2A4850598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0" name="Group 47">
              <a:extLst>
                <a:ext uri="{FF2B5EF4-FFF2-40B4-BE49-F238E27FC236}">
                  <a16:creationId xmlns:a16="http://schemas.microsoft.com/office/drawing/2014/main" id="{A81E2026-D449-46B9-848E-DB6F5CD24D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361" name="Freeform 48">
                <a:extLst>
                  <a:ext uri="{FF2B5EF4-FFF2-40B4-BE49-F238E27FC236}">
                    <a16:creationId xmlns:a16="http://schemas.microsoft.com/office/drawing/2014/main" id="{7FD88839-85F3-4726-A9EF-3D727188E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Freeform 49">
                <a:extLst>
                  <a:ext uri="{FF2B5EF4-FFF2-40B4-BE49-F238E27FC236}">
                    <a16:creationId xmlns:a16="http://schemas.microsoft.com/office/drawing/2014/main" id="{D8A170B8-753B-4314-A077-0146F8DCAB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" name="Freeform 50">
                <a:extLst>
                  <a:ext uri="{FF2B5EF4-FFF2-40B4-BE49-F238E27FC236}">
                    <a16:creationId xmlns:a16="http://schemas.microsoft.com/office/drawing/2014/main" id="{C6D89C68-5937-4985-ABE5-585D849931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BF92E34-36BC-4EC5-90A7-2F665D2CC47F}"/>
              </a:ext>
            </a:extLst>
          </p:cNvPr>
          <p:cNvCxnSpPr>
            <a:cxnSpLocks/>
          </p:cNvCxnSpPr>
          <p:nvPr/>
        </p:nvCxnSpPr>
        <p:spPr>
          <a:xfrm flipH="1" flipV="1">
            <a:off x="4705091" y="8579239"/>
            <a:ext cx="131176" cy="2599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BF1D4595-3F35-4DAD-AB4A-C7B444C0E06A}"/>
              </a:ext>
            </a:extLst>
          </p:cNvPr>
          <p:cNvCxnSpPr>
            <a:cxnSpLocks/>
          </p:cNvCxnSpPr>
          <p:nvPr/>
        </p:nvCxnSpPr>
        <p:spPr>
          <a:xfrm>
            <a:off x="4829341" y="8839200"/>
            <a:ext cx="133781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TextBox 13">
            <a:extLst>
              <a:ext uri="{FF2B5EF4-FFF2-40B4-BE49-F238E27FC236}">
                <a16:creationId xmlns:a16="http://schemas.microsoft.com/office/drawing/2014/main" id="{DA38398E-1C52-45BD-97AD-7529727E5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357" y="5490098"/>
            <a:ext cx="6265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PP1</a:t>
            </a:r>
          </a:p>
        </p:txBody>
      </p:sp>
      <p:sp>
        <p:nvSpPr>
          <p:cNvPr id="367" name="TextBox 13">
            <a:extLst>
              <a:ext uri="{FF2B5EF4-FFF2-40B4-BE49-F238E27FC236}">
                <a16:creationId xmlns:a16="http://schemas.microsoft.com/office/drawing/2014/main" id="{8762E4DE-E517-45A6-A341-67FB4BCFA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151" y="4278286"/>
            <a:ext cx="5721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AT1</a:t>
            </a:r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98FCAD3F-560D-4131-A54C-E5A12FBC1907}"/>
              </a:ext>
            </a:extLst>
          </p:cNvPr>
          <p:cNvCxnSpPr>
            <a:cxnSpLocks/>
          </p:cNvCxnSpPr>
          <p:nvPr/>
        </p:nvCxnSpPr>
        <p:spPr>
          <a:xfrm flipV="1">
            <a:off x="4224997" y="6559040"/>
            <a:ext cx="982943" cy="3696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DDAA9F52-4273-4CD9-B19A-014A0921E5AB}"/>
              </a:ext>
            </a:extLst>
          </p:cNvPr>
          <p:cNvCxnSpPr>
            <a:cxnSpLocks/>
          </p:cNvCxnSpPr>
          <p:nvPr/>
        </p:nvCxnSpPr>
        <p:spPr>
          <a:xfrm>
            <a:off x="3065120" y="6913737"/>
            <a:ext cx="1159877" cy="149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F3B08174-C18E-4751-A7E8-2489256FEE6A}"/>
              </a:ext>
            </a:extLst>
          </p:cNvPr>
          <p:cNvCxnSpPr>
            <a:cxnSpLocks/>
          </p:cNvCxnSpPr>
          <p:nvPr/>
        </p:nvCxnSpPr>
        <p:spPr>
          <a:xfrm flipV="1">
            <a:off x="1209675" y="5788385"/>
            <a:ext cx="1018689" cy="1748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5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DA8F8893-9946-491E-8E61-8B057C3E1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6672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BA28B1BC-2691-428B-B4FD-4D1423E18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420960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TextBox 28">
            <a:extLst>
              <a:ext uri="{FF2B5EF4-FFF2-40B4-BE49-F238E27FC236}">
                <a16:creationId xmlns:a16="http://schemas.microsoft.com/office/drawing/2014/main" id="{AB4B8287-1655-4ADC-9C68-BDD672366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3850" y="8528335"/>
            <a:ext cx="39581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 b="1" dirty="0"/>
              <a:t>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111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2019-08-25T05:30:21Z</dcterms:modified>
  <cp:category>Shooting</cp:category>
</cp:coreProperties>
</file>