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6642-4515-264F-B05C-1D67296D44D2}" type="datetimeFigureOut">
              <a:rPr lang="en-US"/>
              <a:pPr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2887-30DD-E549-9E9B-D5113E02B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236FC-DC42-5041-9FB2-E98427C9A51E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9839-2DAC-3843-A6C9-0C03D2240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062A-3DA6-A548-8EAE-6304CFE18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BC37D-8685-D74D-991F-7A363FD1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3710-D406-CC4F-BF08-A8E07CCA2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A6A1-D50F-7445-9693-0AFCF5E6A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E707B-3DC1-7145-B63C-882CE6809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39A6-D619-B446-BB86-8FC7BA434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80A85-5FF7-BD46-B5F7-C086BACE6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163A-B7F7-DA4B-B6E7-0202A835D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94CFE-84A4-2644-AC28-898DCD6CA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0C93-4495-944A-B763-5B56C7B54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F9F27A83-6A40-9044-AD85-06FD6E5438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94"/>
          <p:cNvGrpSpPr>
            <a:grpSpLocks/>
          </p:cNvGrpSpPr>
          <p:nvPr/>
        </p:nvGrpSpPr>
        <p:grpSpPr bwMode="auto">
          <a:xfrm>
            <a:off x="2209800" y="5562600"/>
            <a:ext cx="198438" cy="984250"/>
            <a:chOff x="1799" y="2184"/>
            <a:chExt cx="125" cy="620"/>
          </a:xfrm>
        </p:grpSpPr>
        <p:grpSp>
          <p:nvGrpSpPr>
            <p:cNvPr id="92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97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94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194"/>
          <p:cNvGrpSpPr>
            <a:grpSpLocks/>
          </p:cNvGrpSpPr>
          <p:nvPr/>
        </p:nvGrpSpPr>
        <p:grpSpPr bwMode="auto">
          <a:xfrm>
            <a:off x="2453868" y="4294076"/>
            <a:ext cx="198438" cy="984250"/>
            <a:chOff x="1799" y="2184"/>
            <a:chExt cx="125" cy="620"/>
          </a:xfrm>
        </p:grpSpPr>
        <p:grpSp>
          <p:nvGrpSpPr>
            <p:cNvPr id="268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73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9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70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8" name="Group 491"/>
          <p:cNvGrpSpPr>
            <a:grpSpLocks/>
          </p:cNvGrpSpPr>
          <p:nvPr/>
        </p:nvGrpSpPr>
        <p:grpSpPr bwMode="auto">
          <a:xfrm flipH="1">
            <a:off x="4007665" y="3351322"/>
            <a:ext cx="198438" cy="984250"/>
            <a:chOff x="1799" y="2184"/>
            <a:chExt cx="125" cy="620"/>
          </a:xfrm>
        </p:grpSpPr>
        <p:grpSp>
          <p:nvGrpSpPr>
            <p:cNvPr id="24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4741738" y="4962748"/>
            <a:ext cx="328525" cy="1298575"/>
            <a:chOff x="5793233" y="7727950"/>
            <a:chExt cx="326492" cy="1298575"/>
          </a:xfrm>
        </p:grpSpPr>
        <p:sp>
          <p:nvSpPr>
            <p:cNvPr id="202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" name="Group 387"/>
          <p:cNvGrpSpPr>
            <a:grpSpLocks/>
          </p:cNvGrpSpPr>
          <p:nvPr/>
        </p:nvGrpSpPr>
        <p:grpSpPr bwMode="auto">
          <a:xfrm flipH="1">
            <a:off x="4788631" y="6464095"/>
            <a:ext cx="228600" cy="862013"/>
            <a:chOff x="1680" y="768"/>
            <a:chExt cx="144" cy="543"/>
          </a:xfrm>
        </p:grpSpPr>
        <p:sp>
          <p:nvSpPr>
            <p:cNvPr id="16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7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" name="Quad Arrow 22"/>
          <p:cNvSpPr/>
          <p:nvPr/>
        </p:nvSpPr>
        <p:spPr>
          <a:xfrm>
            <a:off x="3499553" y="8603919"/>
            <a:ext cx="208209" cy="224403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Quad Arrow 193"/>
          <p:cNvSpPr/>
          <p:nvPr/>
        </p:nvSpPr>
        <p:spPr>
          <a:xfrm>
            <a:off x="3272831" y="8605681"/>
            <a:ext cx="208209" cy="224403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380"/>
          <p:cNvGrpSpPr>
            <a:grpSpLocks/>
          </p:cNvGrpSpPr>
          <p:nvPr/>
        </p:nvGrpSpPr>
        <p:grpSpPr bwMode="auto">
          <a:xfrm>
            <a:off x="1938519" y="6557295"/>
            <a:ext cx="228600" cy="862013"/>
            <a:chOff x="1680" y="768"/>
            <a:chExt cx="144" cy="543"/>
          </a:xfrm>
        </p:grpSpPr>
        <p:sp>
          <p:nvSpPr>
            <p:cNvPr id="17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7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2" name="Group 336"/>
          <p:cNvGrpSpPr>
            <a:grpSpLocks/>
          </p:cNvGrpSpPr>
          <p:nvPr/>
        </p:nvGrpSpPr>
        <p:grpSpPr bwMode="auto">
          <a:xfrm>
            <a:off x="1612035" y="7228640"/>
            <a:ext cx="227013" cy="869950"/>
            <a:chOff x="1104" y="768"/>
            <a:chExt cx="143" cy="548"/>
          </a:xfrm>
        </p:grpSpPr>
        <p:sp>
          <p:nvSpPr>
            <p:cNvPr id="183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5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86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54" name="Straight Connector 53"/>
          <p:cNvCxnSpPr>
            <a:endCxn id="194" idx="3"/>
          </p:cNvCxnSpPr>
          <p:nvPr/>
        </p:nvCxnSpPr>
        <p:spPr>
          <a:xfrm flipH="1">
            <a:off x="3481040" y="7507264"/>
            <a:ext cx="605653" cy="1210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94" idx="3"/>
          </p:cNvCxnSpPr>
          <p:nvPr/>
        </p:nvCxnSpPr>
        <p:spPr>
          <a:xfrm flipH="1">
            <a:off x="3481040" y="7489837"/>
            <a:ext cx="933898" cy="1228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342"/>
          <p:cNvGrpSpPr>
            <a:grpSpLocks/>
          </p:cNvGrpSpPr>
          <p:nvPr/>
        </p:nvGrpSpPr>
        <p:grpSpPr bwMode="auto">
          <a:xfrm flipH="1">
            <a:off x="4741738" y="5755520"/>
            <a:ext cx="227013" cy="869950"/>
            <a:chOff x="1104" y="768"/>
            <a:chExt cx="143" cy="548"/>
          </a:xfrm>
        </p:grpSpPr>
        <p:sp>
          <p:nvSpPr>
            <p:cNvPr id="189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1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92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" name="Group 314"/>
          <p:cNvGrpSpPr>
            <a:grpSpLocks/>
          </p:cNvGrpSpPr>
          <p:nvPr/>
        </p:nvGrpSpPr>
        <p:grpSpPr bwMode="auto">
          <a:xfrm flipH="1">
            <a:off x="1951904" y="7101121"/>
            <a:ext cx="222250" cy="858838"/>
            <a:chOff x="366" y="1371"/>
            <a:chExt cx="140" cy="541"/>
          </a:xfrm>
        </p:grpSpPr>
        <p:sp>
          <p:nvSpPr>
            <p:cNvPr id="155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3" name="Straight Connector 162"/>
          <p:cNvCxnSpPr/>
          <p:nvPr/>
        </p:nvCxnSpPr>
        <p:spPr>
          <a:xfrm>
            <a:off x="3162703" y="6226679"/>
            <a:ext cx="1273617" cy="12716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865942" y="6280248"/>
            <a:ext cx="1232527" cy="1219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2886902" y="5086601"/>
            <a:ext cx="969663" cy="1208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183665" y="5133864"/>
            <a:ext cx="645805" cy="1119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024223" y="3711066"/>
            <a:ext cx="328525" cy="1298575"/>
            <a:chOff x="5793233" y="7727950"/>
            <a:chExt cx="326492" cy="1298575"/>
          </a:xfrm>
        </p:grpSpPr>
        <p:sp>
          <p:nvSpPr>
            <p:cNvPr id="196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315034" y="3941532"/>
            <a:ext cx="328525" cy="1298575"/>
            <a:chOff x="5793233" y="7727950"/>
            <a:chExt cx="326492" cy="1298575"/>
          </a:xfrm>
        </p:grpSpPr>
        <p:sp>
          <p:nvSpPr>
            <p:cNvPr id="199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333238" y="5789837"/>
            <a:ext cx="328525" cy="1298575"/>
            <a:chOff x="5793233" y="7727950"/>
            <a:chExt cx="326492" cy="1298575"/>
          </a:xfrm>
        </p:grpSpPr>
        <p:sp>
          <p:nvSpPr>
            <p:cNvPr id="205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332708" y="7519127"/>
            <a:ext cx="328525" cy="1298575"/>
            <a:chOff x="5793233" y="7727950"/>
            <a:chExt cx="326492" cy="1298575"/>
          </a:xfrm>
        </p:grpSpPr>
        <p:sp>
          <p:nvSpPr>
            <p:cNvPr id="211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672257" y="6698728"/>
            <a:ext cx="328525" cy="1298575"/>
            <a:chOff x="5793233" y="7727950"/>
            <a:chExt cx="326492" cy="1298575"/>
          </a:xfrm>
        </p:grpSpPr>
        <p:sp>
          <p:nvSpPr>
            <p:cNvPr id="220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2259525" y="7419308"/>
            <a:ext cx="328525" cy="1298575"/>
            <a:chOff x="5793233" y="7727950"/>
            <a:chExt cx="326492" cy="1298575"/>
          </a:xfrm>
        </p:grpSpPr>
        <p:sp>
          <p:nvSpPr>
            <p:cNvPr id="223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099069" y="4226537"/>
            <a:ext cx="328525" cy="1298575"/>
            <a:chOff x="5793233" y="7727950"/>
            <a:chExt cx="326492" cy="1298575"/>
          </a:xfrm>
        </p:grpSpPr>
        <p:sp>
          <p:nvSpPr>
            <p:cNvPr id="226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630385" y="3382839"/>
            <a:ext cx="328525" cy="1298575"/>
            <a:chOff x="5793233" y="7727950"/>
            <a:chExt cx="326492" cy="1298575"/>
          </a:xfrm>
        </p:grpSpPr>
        <p:sp>
          <p:nvSpPr>
            <p:cNvPr id="229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4775159" y="6923492"/>
            <a:ext cx="328525" cy="1298575"/>
            <a:chOff x="5793233" y="7727950"/>
            <a:chExt cx="326492" cy="1298575"/>
          </a:xfrm>
        </p:grpSpPr>
        <p:sp>
          <p:nvSpPr>
            <p:cNvPr id="208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491"/>
          <p:cNvGrpSpPr>
            <a:grpSpLocks/>
          </p:cNvGrpSpPr>
          <p:nvPr/>
        </p:nvGrpSpPr>
        <p:grpSpPr bwMode="auto">
          <a:xfrm flipH="1">
            <a:off x="4918012" y="7678971"/>
            <a:ext cx="198438" cy="984250"/>
            <a:chOff x="1799" y="2184"/>
            <a:chExt cx="125" cy="620"/>
          </a:xfrm>
        </p:grpSpPr>
        <p:grpSp>
          <p:nvGrpSpPr>
            <p:cNvPr id="144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8" name="Group 296"/>
          <p:cNvGrpSpPr>
            <a:grpSpLocks/>
          </p:cNvGrpSpPr>
          <p:nvPr/>
        </p:nvGrpSpPr>
        <p:grpSpPr bwMode="auto">
          <a:xfrm>
            <a:off x="4511347" y="6571251"/>
            <a:ext cx="222250" cy="858838"/>
            <a:chOff x="366" y="1371"/>
            <a:chExt cx="140" cy="541"/>
          </a:xfrm>
        </p:grpSpPr>
        <p:sp>
          <p:nvSpPr>
            <p:cNvPr id="159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506567" y="6161920"/>
            <a:ext cx="201195" cy="18454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387"/>
          <p:cNvGrpSpPr>
            <a:grpSpLocks/>
          </p:cNvGrpSpPr>
          <p:nvPr/>
        </p:nvGrpSpPr>
        <p:grpSpPr bwMode="auto">
          <a:xfrm flipH="1">
            <a:off x="4486043" y="4766357"/>
            <a:ext cx="228600" cy="862013"/>
            <a:chOff x="1680" y="768"/>
            <a:chExt cx="144" cy="543"/>
          </a:xfrm>
        </p:grpSpPr>
        <p:sp>
          <p:nvSpPr>
            <p:cNvPr id="23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8" name="Group 342"/>
          <p:cNvGrpSpPr>
            <a:grpSpLocks/>
          </p:cNvGrpSpPr>
          <p:nvPr/>
        </p:nvGrpSpPr>
        <p:grpSpPr bwMode="auto">
          <a:xfrm flipH="1">
            <a:off x="4069650" y="4107542"/>
            <a:ext cx="227013" cy="869950"/>
            <a:chOff x="1104" y="768"/>
            <a:chExt cx="143" cy="548"/>
          </a:xfrm>
        </p:grpSpPr>
        <p:sp>
          <p:nvSpPr>
            <p:cNvPr id="239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42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4" name="Group 296"/>
          <p:cNvGrpSpPr>
            <a:grpSpLocks/>
          </p:cNvGrpSpPr>
          <p:nvPr/>
        </p:nvGrpSpPr>
        <p:grpSpPr bwMode="auto">
          <a:xfrm>
            <a:off x="4091723" y="4211266"/>
            <a:ext cx="222250" cy="858838"/>
            <a:chOff x="366" y="1371"/>
            <a:chExt cx="140" cy="541"/>
          </a:xfrm>
        </p:grpSpPr>
        <p:sp>
          <p:nvSpPr>
            <p:cNvPr id="24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380"/>
          <p:cNvGrpSpPr>
            <a:grpSpLocks/>
          </p:cNvGrpSpPr>
          <p:nvPr/>
        </p:nvGrpSpPr>
        <p:grpSpPr bwMode="auto">
          <a:xfrm>
            <a:off x="3370058" y="3489640"/>
            <a:ext cx="228600" cy="862013"/>
            <a:chOff x="1680" y="768"/>
            <a:chExt cx="144" cy="543"/>
          </a:xfrm>
        </p:grpSpPr>
        <p:sp>
          <p:nvSpPr>
            <p:cNvPr id="257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0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3" name="Group 314"/>
          <p:cNvGrpSpPr>
            <a:grpSpLocks/>
          </p:cNvGrpSpPr>
          <p:nvPr/>
        </p:nvGrpSpPr>
        <p:grpSpPr bwMode="auto">
          <a:xfrm flipH="1">
            <a:off x="3374269" y="3757332"/>
            <a:ext cx="222250" cy="858838"/>
            <a:chOff x="366" y="1371"/>
            <a:chExt cx="140" cy="541"/>
          </a:xfrm>
        </p:grpSpPr>
        <p:sp>
          <p:nvSpPr>
            <p:cNvPr id="264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5" name="Group 336"/>
          <p:cNvGrpSpPr>
            <a:grpSpLocks/>
          </p:cNvGrpSpPr>
          <p:nvPr/>
        </p:nvGrpSpPr>
        <p:grpSpPr bwMode="auto">
          <a:xfrm>
            <a:off x="2760171" y="4042455"/>
            <a:ext cx="227013" cy="869950"/>
            <a:chOff x="1104" y="768"/>
            <a:chExt cx="143" cy="548"/>
          </a:xfrm>
        </p:grpSpPr>
        <p:sp>
          <p:nvSpPr>
            <p:cNvPr id="27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7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5" name="Group 314"/>
          <p:cNvGrpSpPr>
            <a:grpSpLocks/>
          </p:cNvGrpSpPr>
          <p:nvPr/>
        </p:nvGrpSpPr>
        <p:grpSpPr bwMode="auto">
          <a:xfrm flipH="1">
            <a:off x="2722328" y="4161820"/>
            <a:ext cx="222250" cy="858838"/>
            <a:chOff x="366" y="1371"/>
            <a:chExt cx="140" cy="541"/>
          </a:xfrm>
        </p:grpSpPr>
        <p:sp>
          <p:nvSpPr>
            <p:cNvPr id="2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517938" y="4841551"/>
            <a:ext cx="328525" cy="1298575"/>
            <a:chOff x="5793233" y="7727950"/>
            <a:chExt cx="326492" cy="1298575"/>
          </a:xfrm>
        </p:grpSpPr>
        <p:sp>
          <p:nvSpPr>
            <p:cNvPr id="214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1" name="Group 314"/>
          <p:cNvGrpSpPr>
            <a:grpSpLocks/>
          </p:cNvGrpSpPr>
          <p:nvPr/>
        </p:nvGrpSpPr>
        <p:grpSpPr bwMode="auto">
          <a:xfrm flipH="1">
            <a:off x="2399127" y="5748013"/>
            <a:ext cx="222250" cy="858838"/>
            <a:chOff x="366" y="1371"/>
            <a:chExt cx="140" cy="541"/>
          </a:xfrm>
        </p:grpSpPr>
        <p:sp>
          <p:nvSpPr>
            <p:cNvPr id="28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22238" y="6029325"/>
            <a:ext cx="328525" cy="1298575"/>
            <a:chOff x="5793233" y="7727950"/>
            <a:chExt cx="326492" cy="1298575"/>
          </a:xfrm>
        </p:grpSpPr>
        <p:sp>
          <p:nvSpPr>
            <p:cNvPr id="217" name="AutoShape 673"/>
            <p:cNvSpPr>
              <a:spLocks noChangeArrowheads="1"/>
            </p:cNvSpPr>
            <p:nvPr/>
          </p:nvSpPr>
          <p:spPr bwMode="auto">
            <a:xfrm>
              <a:off x="5794287" y="830580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AutoShape 673"/>
            <p:cNvSpPr>
              <a:spLocks noChangeArrowheads="1"/>
            </p:cNvSpPr>
            <p:nvPr/>
          </p:nvSpPr>
          <p:spPr bwMode="auto">
            <a:xfrm>
              <a:off x="5793233" y="7727950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6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2634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Flash!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6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Picture 2" descr="RFGC Pa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wn_Zero_CoF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Down_Zero_CoF_Template</Template>
  <TotalTime>1514</TotalTime>
  <Words>86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Down_Zero_CoF_Template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Stage Template</dc:subject>
  <dc:creator>David McClure</dc:creator>
  <cp:keywords>stages, course design, shooting</cp:keywords>
  <cp:lastModifiedBy>Matt Carlson</cp:lastModifiedBy>
  <cp:revision>25</cp:revision>
  <cp:lastPrinted>2011-08-27T16:03:15Z</cp:lastPrinted>
  <dcterms:created xsi:type="dcterms:W3CDTF">2011-10-10T20:49:51Z</dcterms:created>
  <dcterms:modified xsi:type="dcterms:W3CDTF">2017-06-24T06:45:48Z</dcterms:modified>
  <cp:category>Shooting</cp:category>
</cp:coreProperties>
</file>