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70" autoAdjust="0"/>
  </p:normalViewPr>
  <p:slideViewPr>
    <p:cSldViewPr>
      <p:cViewPr varScale="1">
        <p:scale>
          <a:sx n="77" d="100"/>
          <a:sy n="77" d="100"/>
        </p:scale>
        <p:origin x="3042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5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traight Connector 183"/>
          <p:cNvCxnSpPr>
            <a:cxnSpLocks/>
          </p:cNvCxnSpPr>
          <p:nvPr/>
        </p:nvCxnSpPr>
        <p:spPr>
          <a:xfrm flipH="1">
            <a:off x="3336781" y="7487623"/>
            <a:ext cx="717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cxnSpLocks/>
          </p:cNvCxnSpPr>
          <p:nvPr/>
        </p:nvCxnSpPr>
        <p:spPr>
          <a:xfrm flipH="1">
            <a:off x="1739062" y="5932093"/>
            <a:ext cx="350907" cy="2161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</p:cNvCxnSpPr>
          <p:nvPr/>
        </p:nvCxnSpPr>
        <p:spPr>
          <a:xfrm>
            <a:off x="5361076" y="5923361"/>
            <a:ext cx="178791" cy="2170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 flipH="1">
            <a:off x="2402883" y="5932093"/>
            <a:ext cx="56296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 flipH="1">
            <a:off x="4423347" y="5923361"/>
            <a:ext cx="5329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  <a:stCxn id="101" idx="2"/>
          </p:cNvCxnSpPr>
          <p:nvPr/>
        </p:nvCxnSpPr>
        <p:spPr>
          <a:xfrm flipH="1">
            <a:off x="2448942" y="5937249"/>
            <a:ext cx="750732" cy="15503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cxnSpLocks/>
          </p:cNvCxnSpPr>
          <p:nvPr/>
        </p:nvCxnSpPr>
        <p:spPr>
          <a:xfrm>
            <a:off x="4202511" y="5932093"/>
            <a:ext cx="734110" cy="15555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00925" y="4658977"/>
            <a:ext cx="394033" cy="790575"/>
            <a:chOff x="3900925" y="4658977"/>
            <a:chExt cx="394033" cy="790575"/>
          </a:xfrm>
        </p:grpSpPr>
        <p:grpSp>
          <p:nvGrpSpPr>
            <p:cNvPr id="117" name="Group 29"/>
            <p:cNvGrpSpPr>
              <a:grpSpLocks/>
            </p:cNvGrpSpPr>
            <p:nvPr/>
          </p:nvGrpSpPr>
          <p:grpSpPr bwMode="auto">
            <a:xfrm>
              <a:off x="4007620" y="4658977"/>
              <a:ext cx="287338" cy="790575"/>
              <a:chOff x="528" y="240"/>
              <a:chExt cx="181" cy="498"/>
            </a:xfrm>
          </p:grpSpPr>
          <p:sp>
            <p:nvSpPr>
              <p:cNvPr id="118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" name="Freeform 36"/>
            <p:cNvSpPr>
              <a:spLocks/>
            </p:cNvSpPr>
            <p:nvPr/>
          </p:nvSpPr>
          <p:spPr bwMode="auto">
            <a:xfrm>
              <a:off x="3900925" y="4797335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0396" y="4695318"/>
            <a:ext cx="393717" cy="790575"/>
            <a:chOff x="3110396" y="4695318"/>
            <a:chExt cx="393717" cy="790575"/>
          </a:xfrm>
        </p:grpSpPr>
        <p:grpSp>
          <p:nvGrpSpPr>
            <p:cNvPr id="113" name="Group 29"/>
            <p:cNvGrpSpPr>
              <a:grpSpLocks/>
            </p:cNvGrpSpPr>
            <p:nvPr/>
          </p:nvGrpSpPr>
          <p:grpSpPr bwMode="auto">
            <a:xfrm>
              <a:off x="3110396" y="4695318"/>
              <a:ext cx="287338" cy="790575"/>
              <a:chOff x="528" y="240"/>
              <a:chExt cx="181" cy="498"/>
            </a:xfrm>
          </p:grpSpPr>
          <p:sp>
            <p:nvSpPr>
              <p:cNvPr id="114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Freeform 36"/>
            <p:cNvSpPr>
              <a:spLocks/>
            </p:cNvSpPr>
            <p:nvPr/>
          </p:nvSpPr>
          <p:spPr bwMode="auto">
            <a:xfrm>
              <a:off x="3213600" y="4828672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" name="Freeform 20"/>
          <p:cNvSpPr>
            <a:spLocks/>
          </p:cNvSpPr>
          <p:nvPr/>
        </p:nvSpPr>
        <p:spPr bwMode="auto">
          <a:xfrm flipH="1">
            <a:off x="4008875" y="4724399"/>
            <a:ext cx="196430" cy="1216025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20"/>
          <p:cNvSpPr>
            <a:spLocks/>
          </p:cNvSpPr>
          <p:nvPr/>
        </p:nvSpPr>
        <p:spPr bwMode="auto">
          <a:xfrm>
            <a:off x="3202486" y="4724399"/>
            <a:ext cx="202377" cy="121790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6" name="Straight Connector 175"/>
          <p:cNvCxnSpPr>
            <a:cxnSpLocks/>
          </p:cNvCxnSpPr>
          <p:nvPr/>
        </p:nvCxnSpPr>
        <p:spPr>
          <a:xfrm flipH="1">
            <a:off x="3428688" y="5932093"/>
            <a:ext cx="5329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288"/>
          <p:cNvGrpSpPr>
            <a:grpSpLocks/>
          </p:cNvGrpSpPr>
          <p:nvPr/>
        </p:nvGrpSpPr>
        <p:grpSpPr bwMode="auto">
          <a:xfrm>
            <a:off x="5633949" y="4901805"/>
            <a:ext cx="222250" cy="858838"/>
            <a:chOff x="384" y="816"/>
            <a:chExt cx="140" cy="541"/>
          </a:xfrm>
        </p:grpSpPr>
        <p:sp>
          <p:nvSpPr>
            <p:cNvPr id="13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2"/>
          <p:cNvGrpSpPr>
            <a:grpSpLocks/>
          </p:cNvGrpSpPr>
          <p:nvPr/>
        </p:nvGrpSpPr>
        <p:grpSpPr bwMode="auto">
          <a:xfrm flipH="1">
            <a:off x="1520868" y="4838699"/>
            <a:ext cx="222250" cy="858838"/>
            <a:chOff x="384" y="816"/>
            <a:chExt cx="140" cy="541"/>
          </a:xfrm>
        </p:grpSpPr>
        <p:sp>
          <p:nvSpPr>
            <p:cNvPr id="13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2017 North West Challenge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You’re Not On The Board!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facing downrange, hands relaxed at sides, toes touching either set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toes touching either set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loaded, muzzle pointed at corresponding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1967930" y="792400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Freeform 317"/>
          <p:cNvSpPr>
            <a:spLocks/>
          </p:cNvSpPr>
          <p:nvPr/>
        </p:nvSpPr>
        <p:spPr bwMode="auto">
          <a:xfrm>
            <a:off x="1516812" y="509109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" name="Freeform 299"/>
          <p:cNvSpPr>
            <a:spLocks/>
          </p:cNvSpPr>
          <p:nvPr/>
        </p:nvSpPr>
        <p:spPr bwMode="auto">
          <a:xfrm flipH="1">
            <a:off x="5633360" y="5131238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4023871" y="6276181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1504861" y="47244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4940035" y="47244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2941793" y="4724399"/>
            <a:ext cx="515761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923859" y="4724399"/>
            <a:ext cx="515761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04" name="Group 29"/>
          <p:cNvGrpSpPr>
            <a:grpSpLocks/>
          </p:cNvGrpSpPr>
          <p:nvPr/>
        </p:nvGrpSpPr>
        <p:grpSpPr bwMode="auto">
          <a:xfrm>
            <a:off x="3423485" y="3660978"/>
            <a:ext cx="287338" cy="790575"/>
            <a:chOff x="528" y="240"/>
            <a:chExt cx="181" cy="498"/>
          </a:xfrm>
        </p:grpSpPr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3725181" y="3654628"/>
            <a:ext cx="287338" cy="790575"/>
            <a:chOff x="528" y="240"/>
            <a:chExt cx="181" cy="498"/>
          </a:xfrm>
        </p:grpSpPr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2"/>
          <p:cNvGrpSpPr>
            <a:grpSpLocks/>
          </p:cNvGrpSpPr>
          <p:nvPr/>
        </p:nvGrpSpPr>
        <p:grpSpPr bwMode="auto">
          <a:xfrm flipH="1">
            <a:off x="771966" y="5078412"/>
            <a:ext cx="222250" cy="858838"/>
            <a:chOff x="384" y="816"/>
            <a:chExt cx="140" cy="541"/>
          </a:xfrm>
        </p:grpSpPr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288"/>
          <p:cNvGrpSpPr>
            <a:grpSpLocks/>
          </p:cNvGrpSpPr>
          <p:nvPr/>
        </p:nvGrpSpPr>
        <p:grpSpPr bwMode="auto">
          <a:xfrm>
            <a:off x="6279708" y="5190730"/>
            <a:ext cx="222250" cy="858838"/>
            <a:chOff x="384" y="816"/>
            <a:chExt cx="140" cy="541"/>
          </a:xfrm>
        </p:grpSpPr>
        <p:sp>
          <p:nvSpPr>
            <p:cNvPr id="14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92"/>
          <p:cNvGrpSpPr>
            <a:grpSpLocks/>
          </p:cNvGrpSpPr>
          <p:nvPr/>
        </p:nvGrpSpPr>
        <p:grpSpPr bwMode="auto">
          <a:xfrm flipH="1">
            <a:off x="365126" y="6663945"/>
            <a:ext cx="222250" cy="858838"/>
            <a:chOff x="384" y="816"/>
            <a:chExt cx="140" cy="541"/>
          </a:xfrm>
        </p:grpSpPr>
        <p:sp>
          <p:nvSpPr>
            <p:cNvPr id="15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13"/>
          <p:cNvGrpSpPr>
            <a:grpSpLocks/>
          </p:cNvGrpSpPr>
          <p:nvPr/>
        </p:nvGrpSpPr>
        <p:grpSpPr bwMode="auto">
          <a:xfrm>
            <a:off x="587376" y="6111081"/>
            <a:ext cx="393700" cy="1271588"/>
            <a:chOff x="2496" y="4380"/>
            <a:chExt cx="236" cy="690"/>
          </a:xfrm>
        </p:grpSpPr>
        <p:sp>
          <p:nvSpPr>
            <p:cNvPr id="15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9" name="Group 288"/>
          <p:cNvGrpSpPr>
            <a:grpSpLocks/>
          </p:cNvGrpSpPr>
          <p:nvPr/>
        </p:nvGrpSpPr>
        <p:grpSpPr bwMode="auto">
          <a:xfrm>
            <a:off x="6718300" y="6663945"/>
            <a:ext cx="222250" cy="858838"/>
            <a:chOff x="384" y="816"/>
            <a:chExt cx="140" cy="541"/>
          </a:xfrm>
        </p:grpSpPr>
        <p:sp>
          <p:nvSpPr>
            <p:cNvPr id="16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" name="Freeform 20"/>
          <p:cNvSpPr>
            <a:spLocks/>
          </p:cNvSpPr>
          <p:nvPr/>
        </p:nvSpPr>
        <p:spPr bwMode="auto">
          <a:xfrm>
            <a:off x="1176230" y="4668336"/>
            <a:ext cx="329556" cy="1540084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 flipH="1">
            <a:off x="5855801" y="4667249"/>
            <a:ext cx="292589" cy="1540084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" name="Group 292"/>
          <p:cNvGrpSpPr>
            <a:grpSpLocks/>
          </p:cNvGrpSpPr>
          <p:nvPr/>
        </p:nvGrpSpPr>
        <p:grpSpPr bwMode="auto">
          <a:xfrm flipH="1">
            <a:off x="871979" y="3733799"/>
            <a:ext cx="222250" cy="858838"/>
            <a:chOff x="384" y="816"/>
            <a:chExt cx="140" cy="541"/>
          </a:xfrm>
        </p:grpSpPr>
        <p:sp>
          <p:nvSpPr>
            <p:cNvPr id="16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" name="Group 288"/>
          <p:cNvGrpSpPr>
            <a:grpSpLocks/>
          </p:cNvGrpSpPr>
          <p:nvPr/>
        </p:nvGrpSpPr>
        <p:grpSpPr bwMode="auto">
          <a:xfrm>
            <a:off x="6384483" y="3769518"/>
            <a:ext cx="222250" cy="858838"/>
            <a:chOff x="384" y="816"/>
            <a:chExt cx="140" cy="541"/>
          </a:xfrm>
        </p:grpSpPr>
        <p:sp>
          <p:nvSpPr>
            <p:cNvPr id="17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2440957" y="6276181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1" name="Straight Connector 180"/>
          <p:cNvCxnSpPr>
            <a:cxnSpLocks/>
          </p:cNvCxnSpPr>
          <p:nvPr/>
        </p:nvCxnSpPr>
        <p:spPr>
          <a:xfrm flipH="1">
            <a:off x="1739062" y="8093868"/>
            <a:ext cx="380880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3"/>
          <p:cNvGrpSpPr>
            <a:grpSpLocks/>
          </p:cNvGrpSpPr>
          <p:nvPr/>
        </p:nvGrpSpPr>
        <p:grpSpPr bwMode="auto">
          <a:xfrm>
            <a:off x="6324600" y="6111081"/>
            <a:ext cx="393700" cy="1271588"/>
            <a:chOff x="2496" y="4380"/>
            <a:chExt cx="236" cy="690"/>
          </a:xfrm>
        </p:grpSpPr>
        <p:sp>
          <p:nvSpPr>
            <p:cNvPr id="157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7" name="Freeform 20"/>
          <p:cNvSpPr>
            <a:spLocks/>
          </p:cNvSpPr>
          <p:nvPr/>
        </p:nvSpPr>
        <p:spPr bwMode="auto">
          <a:xfrm flipH="1">
            <a:off x="3195989" y="3475652"/>
            <a:ext cx="273797" cy="1211442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20"/>
          <p:cNvSpPr>
            <a:spLocks/>
          </p:cNvSpPr>
          <p:nvPr/>
        </p:nvSpPr>
        <p:spPr bwMode="auto">
          <a:xfrm>
            <a:off x="3961648" y="3475652"/>
            <a:ext cx="231130" cy="1211442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6"/>
          <p:cNvSpPr>
            <a:spLocks/>
          </p:cNvSpPr>
          <p:nvPr/>
        </p:nvSpPr>
        <p:spPr bwMode="auto">
          <a:xfrm>
            <a:off x="3574368" y="378203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2202782" y="5637212"/>
            <a:ext cx="145559" cy="291831"/>
            <a:chOff x="-2209800" y="5901249"/>
            <a:chExt cx="145559" cy="291831"/>
          </a:xfrm>
        </p:grpSpPr>
        <p:sp>
          <p:nvSpPr>
            <p:cNvPr id="201" name="Rectangle 200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6" name="Group 44"/>
          <p:cNvGrpSpPr>
            <a:grpSpLocks/>
          </p:cNvGrpSpPr>
          <p:nvPr/>
        </p:nvGrpSpPr>
        <p:grpSpPr bwMode="auto">
          <a:xfrm>
            <a:off x="2897430" y="3669309"/>
            <a:ext cx="287338" cy="787400"/>
            <a:chOff x="1756" y="2113"/>
            <a:chExt cx="181" cy="499"/>
          </a:xfrm>
        </p:grpSpPr>
        <p:sp>
          <p:nvSpPr>
            <p:cNvPr id="22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44"/>
          <p:cNvGrpSpPr>
            <a:grpSpLocks/>
          </p:cNvGrpSpPr>
          <p:nvPr/>
        </p:nvGrpSpPr>
        <p:grpSpPr bwMode="auto">
          <a:xfrm>
            <a:off x="4197748" y="3669309"/>
            <a:ext cx="287338" cy="787400"/>
            <a:chOff x="1756" y="2113"/>
            <a:chExt cx="181" cy="499"/>
          </a:xfrm>
        </p:grpSpPr>
        <p:sp>
          <p:nvSpPr>
            <p:cNvPr id="234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7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2F7535-CE1C-4F3E-B112-0AA67B784936}"/>
              </a:ext>
            </a:extLst>
          </p:cNvPr>
          <p:cNvGrpSpPr/>
          <p:nvPr/>
        </p:nvGrpSpPr>
        <p:grpSpPr>
          <a:xfrm>
            <a:off x="6807071" y="5437291"/>
            <a:ext cx="358332" cy="858838"/>
            <a:chOff x="6807071" y="5437291"/>
            <a:chExt cx="358332" cy="858838"/>
          </a:xfrm>
        </p:grpSpPr>
        <p:grpSp>
          <p:nvGrpSpPr>
            <p:cNvPr id="190" name="Group 288"/>
            <p:cNvGrpSpPr>
              <a:grpSpLocks/>
            </p:cNvGrpSpPr>
            <p:nvPr/>
          </p:nvGrpSpPr>
          <p:grpSpPr bwMode="auto">
            <a:xfrm>
              <a:off x="6807071" y="5437291"/>
              <a:ext cx="222250" cy="858838"/>
              <a:chOff x="384" y="816"/>
              <a:chExt cx="140" cy="541"/>
            </a:xfrm>
          </p:grpSpPr>
          <p:sp>
            <p:nvSpPr>
              <p:cNvPr id="191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Freeform 29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4" name="Freeform 299"/>
            <p:cNvSpPr>
              <a:spLocks/>
            </p:cNvSpPr>
            <p:nvPr/>
          </p:nvSpPr>
          <p:spPr bwMode="auto">
            <a:xfrm flipH="1">
              <a:off x="6943153" y="547171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45C55A-F89B-4251-AF38-1FEDC10DEFE8}"/>
              </a:ext>
            </a:extLst>
          </p:cNvPr>
          <p:cNvGrpSpPr/>
          <p:nvPr/>
        </p:nvGrpSpPr>
        <p:grpSpPr>
          <a:xfrm>
            <a:off x="145020" y="5531883"/>
            <a:ext cx="362100" cy="858838"/>
            <a:chOff x="145020" y="5531883"/>
            <a:chExt cx="362100" cy="858838"/>
          </a:xfrm>
        </p:grpSpPr>
        <p:grpSp>
          <p:nvGrpSpPr>
            <p:cNvPr id="186" name="Group 292"/>
            <p:cNvGrpSpPr>
              <a:grpSpLocks/>
            </p:cNvGrpSpPr>
            <p:nvPr/>
          </p:nvGrpSpPr>
          <p:grpSpPr bwMode="auto">
            <a:xfrm flipH="1">
              <a:off x="284870" y="5531883"/>
              <a:ext cx="222250" cy="858838"/>
              <a:chOff x="384" y="816"/>
              <a:chExt cx="140" cy="541"/>
            </a:xfrm>
          </p:grpSpPr>
          <p:sp>
            <p:nvSpPr>
              <p:cNvPr id="187" name="Line 293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294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Freeform 295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" name="Freeform 317"/>
            <p:cNvSpPr>
              <a:spLocks/>
            </p:cNvSpPr>
            <p:nvPr/>
          </p:nvSpPr>
          <p:spPr bwMode="auto">
            <a:xfrm>
              <a:off x="145020" y="5578490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1" name="TextBox 13"/>
          <p:cNvSpPr txBox="1">
            <a:spLocks noChangeArrowheads="1"/>
          </p:cNvSpPr>
          <p:nvPr/>
        </p:nvSpPr>
        <p:spPr bwMode="auto">
          <a:xfrm>
            <a:off x="4908119" y="793729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5085912" y="5643219"/>
            <a:ext cx="145559" cy="291831"/>
            <a:chOff x="-2209800" y="5901249"/>
            <a:chExt cx="145559" cy="291831"/>
          </a:xfrm>
        </p:grpSpPr>
        <p:sp>
          <p:nvSpPr>
            <p:cNvPr id="123" name="Rectangle 122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210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123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2020-02-09T01:04:36Z</dcterms:modified>
  <cp:category>Shooting</cp:category>
</cp:coreProperties>
</file>