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2E104D3-4964-421F-B01C-74DDE3A76A31}"/>
    <pc:docChg chg="custSel delSld modSld">
      <pc:chgData name="Matt Carlson" userId="0e792f37f00095d9" providerId="LiveId" clId="{12E104D3-4964-421F-B01C-74DDE3A76A31}" dt="2018-10-27T07:10:54.704" v="95" actId="2696"/>
      <pc:docMkLst>
        <pc:docMk/>
      </pc:docMkLst>
      <pc:sldChg chg="addSp delSp modSp">
        <pc:chgData name="Matt Carlson" userId="0e792f37f00095d9" providerId="LiveId" clId="{12E104D3-4964-421F-B01C-74DDE3A76A31}" dt="2018-10-27T07:08:43.600" v="90" actId="20577"/>
        <pc:sldMkLst>
          <pc:docMk/>
          <pc:sldMk cId="0" sldId="274"/>
        </pc:sldMkLst>
        <pc:spChg chg="add del mod">
          <ac:chgData name="Matt Carlson" userId="0e792f37f00095d9" providerId="LiveId" clId="{12E104D3-4964-421F-B01C-74DDE3A76A31}" dt="2018-10-27T07:05:38.322" v="22" actId="478"/>
          <ac:spMkLst>
            <pc:docMk/>
            <pc:sldMk cId="0" sldId="274"/>
            <ac:spMk id="35" creationId="{2CDFAEC8-95E0-45B9-9E9A-CF290C00EBE3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42" creationId="{E2C347F8-1B02-40C2-BA88-4B62E908DE6C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43" creationId="{C4FDCE1C-1E06-4974-A6A5-24611481A2EC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44" creationId="{A9FA0191-8258-4864-92DE-CF56C3A36D46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49" creationId="{BC0617E6-10E5-4872-AAD2-B1D4E72330CB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69" creationId="{E7B3D8C8-2BBA-4852-A5D1-6E7047087EF0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84" creationId="{0C99ED51-A02E-4B9E-88AB-46E18F36B022}"/>
          </ac:spMkLst>
        </pc:spChg>
        <pc:spChg chg="add mod">
          <ac:chgData name="Matt Carlson" userId="0e792f37f00095d9" providerId="LiveId" clId="{12E104D3-4964-421F-B01C-74DDE3A76A31}" dt="2018-10-27T07:03:48.111" v="1" actId="1076"/>
          <ac:spMkLst>
            <pc:docMk/>
            <pc:sldMk cId="0" sldId="274"/>
            <ac:spMk id="85" creationId="{54CE2588-8F32-4923-8F21-C068675107AD}"/>
          </ac:spMkLst>
        </pc:spChg>
        <pc:spChg chg="mod">
          <ac:chgData name="Matt Carlson" userId="0e792f37f00095d9" providerId="LiveId" clId="{12E104D3-4964-421F-B01C-74DDE3A76A31}" dt="2018-10-27T07:05:50.911" v="25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17" creationId="{15770B6E-0D44-4B0B-817B-19DF69208750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21" creationId="{6664E8F6-6EF2-451E-B29B-2B06D6933D72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25" creationId="{C69606E4-1B24-4A80-9C3B-5DDAA89824AB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29" creationId="{FA8C6C7E-E93C-4774-AAD4-79239360A8E6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36" creationId="{159FF1EC-CDD8-449F-AF4B-B8DE97BE16AD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45" creationId="{806A9A21-DB43-4231-A627-9CB5011C1B29}"/>
          </ac:grpSpMkLst>
        </pc:grpChg>
        <pc:grpChg chg="add del mod">
          <ac:chgData name="Matt Carlson" userId="0e792f37f00095d9" providerId="LiveId" clId="{12E104D3-4964-421F-B01C-74DDE3A76A31}" dt="2018-10-27T07:08:31.756" v="87" actId="478"/>
          <ac:grpSpMkLst>
            <pc:docMk/>
            <pc:sldMk cId="0" sldId="274"/>
            <ac:grpSpMk id="50" creationId="{A935CDF8-0F66-44C7-ACED-A169905C3C76}"/>
          </ac:grpSpMkLst>
        </pc:grpChg>
        <pc:grpChg chg="add del mod">
          <ac:chgData name="Matt Carlson" userId="0e792f37f00095d9" providerId="LiveId" clId="{12E104D3-4964-421F-B01C-74DDE3A76A31}" dt="2018-10-27T07:08:31.756" v="87" actId="478"/>
          <ac:grpSpMkLst>
            <pc:docMk/>
            <pc:sldMk cId="0" sldId="274"/>
            <ac:grpSpMk id="56" creationId="{34C4B653-DD82-429D-9D18-EA065D0C069C}"/>
          </ac:grpSpMkLst>
        </pc:grpChg>
        <pc:grpChg chg="add del mod">
          <ac:chgData name="Matt Carlson" userId="0e792f37f00095d9" providerId="LiveId" clId="{12E104D3-4964-421F-B01C-74DDE3A76A31}" dt="2018-10-27T07:07:46.856" v="77" actId="478"/>
          <ac:grpSpMkLst>
            <pc:docMk/>
            <pc:sldMk cId="0" sldId="274"/>
            <ac:grpSpMk id="62" creationId="{3FD43EDE-05D1-4F8F-8037-7F2F1D81E519}"/>
          </ac:grpSpMkLst>
        </pc:grpChg>
        <pc:grpChg chg="add del mod">
          <ac:chgData name="Matt Carlson" userId="0e792f37f00095d9" providerId="LiveId" clId="{12E104D3-4964-421F-B01C-74DDE3A76A31}" dt="2018-10-27T07:07:46.856" v="77" actId="478"/>
          <ac:grpSpMkLst>
            <pc:docMk/>
            <pc:sldMk cId="0" sldId="274"/>
            <ac:grpSpMk id="70" creationId="{342AB27F-AFF4-469F-9027-04E006E0D0F9}"/>
          </ac:grpSpMkLst>
        </pc:grpChg>
        <pc:grpChg chg="add del mod">
          <ac:chgData name="Matt Carlson" userId="0e792f37f00095d9" providerId="LiveId" clId="{12E104D3-4964-421F-B01C-74DDE3A76A31}" dt="2018-10-27T07:07:46.856" v="77" actId="478"/>
          <ac:grpSpMkLst>
            <pc:docMk/>
            <pc:sldMk cId="0" sldId="274"/>
            <ac:grpSpMk id="77" creationId="{EE0C9D24-389D-4C90-8C93-EAB68FCF9506}"/>
          </ac:grpSpMkLst>
        </pc:grpChg>
        <pc:grpChg chg="add del mod">
          <ac:chgData name="Matt Carlson" userId="0e792f37f00095d9" providerId="LiveId" clId="{12E104D3-4964-421F-B01C-74DDE3A76A31}" dt="2018-10-27T07:08:31.756" v="87" actId="478"/>
          <ac:grpSpMkLst>
            <pc:docMk/>
            <pc:sldMk cId="0" sldId="274"/>
            <ac:grpSpMk id="86" creationId="{8E8B92BE-8C50-431F-BA20-20C3E23E06A0}"/>
          </ac:grpSpMkLst>
        </pc:grpChg>
        <pc:grpChg chg="del">
          <ac:chgData name="Matt Carlson" userId="0e792f37f00095d9" providerId="LiveId" clId="{12E104D3-4964-421F-B01C-74DDE3A76A31}" dt="2018-10-27T07:05:57.741" v="26" actId="478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12E104D3-4964-421F-B01C-74DDE3A76A31}" dt="2018-10-27T07:07:05.013" v="67" actId="478"/>
          <ac:grpSpMkLst>
            <pc:docMk/>
            <pc:sldMk cId="0" sldId="274"/>
            <ac:grpSpMk id="96" creationId="{1CD184E2-3681-4F7E-9184-0ED2F83CA9F7}"/>
          </ac:grpSpMkLst>
        </pc:grpChg>
        <pc:grpChg chg="add del mod">
          <ac:chgData name="Matt Carlson" userId="0e792f37f00095d9" providerId="LiveId" clId="{12E104D3-4964-421F-B01C-74DDE3A76A31}" dt="2018-10-27T07:06:51.569" v="63" actId="478"/>
          <ac:grpSpMkLst>
            <pc:docMk/>
            <pc:sldMk cId="0" sldId="274"/>
            <ac:grpSpMk id="103" creationId="{AB0A636A-45AF-42E8-ADF4-4C414D1C302B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111" creationId="{3B0B64B4-9A43-4304-AFFD-394970871020}"/>
          </ac:grpSpMkLst>
        </pc:grpChg>
        <pc:grpChg chg="add del mod">
          <ac:chgData name="Matt Carlson" userId="0e792f37f00095d9" providerId="LiveId" clId="{12E104D3-4964-421F-B01C-74DDE3A76A31}" dt="2018-10-27T07:06:36.518" v="58" actId="478"/>
          <ac:grpSpMkLst>
            <pc:docMk/>
            <pc:sldMk cId="0" sldId="274"/>
            <ac:grpSpMk id="114" creationId="{06FBD5D7-1898-471B-8D69-7FFA2D60B693}"/>
          </ac:grpSpMkLst>
        </pc:grpChg>
        <pc:grpChg chg="add mod">
          <ac:chgData name="Matt Carlson" userId="0e792f37f00095d9" providerId="LiveId" clId="{12E104D3-4964-421F-B01C-74DDE3A76A31}" dt="2018-10-27T07:03:48.111" v="1" actId="1076"/>
          <ac:grpSpMkLst>
            <pc:docMk/>
            <pc:sldMk cId="0" sldId="274"/>
            <ac:grpSpMk id="121" creationId="{F3B6E886-1644-4DA1-BDB1-7796F13670BC}"/>
          </ac:grpSpMkLst>
        </pc:grpChg>
        <pc:grpChg chg="add del mod">
          <ac:chgData name="Matt Carlson" userId="0e792f37f00095d9" providerId="LiveId" clId="{12E104D3-4964-421F-B01C-74DDE3A76A31}" dt="2018-10-27T07:06:39.825" v="59" actId="478"/>
          <ac:grpSpMkLst>
            <pc:docMk/>
            <pc:sldMk cId="0" sldId="274"/>
            <ac:grpSpMk id="125" creationId="{B30C53E2-70ED-4BD6-93F0-7738A0EE35D0}"/>
          </ac:grpSpMkLst>
        </pc:grpChg>
        <pc:grpChg chg="add mod">
          <ac:chgData name="Matt Carlson" userId="0e792f37f00095d9" providerId="LiveId" clId="{12E104D3-4964-421F-B01C-74DDE3A76A31}" dt="2018-10-27T07:06:33.946" v="57" actId="1076"/>
          <ac:grpSpMkLst>
            <pc:docMk/>
            <pc:sldMk cId="0" sldId="274"/>
            <ac:grpSpMk id="132" creationId="{986B1EA1-7E7D-44DD-A604-2F69D9CF6905}"/>
          </ac:grpSpMkLst>
        </pc:grpChg>
        <pc:grpChg chg="add mod ord">
          <ac:chgData name="Matt Carlson" userId="0e792f37f00095d9" providerId="LiveId" clId="{12E104D3-4964-421F-B01C-74DDE3A76A31}" dt="2018-10-27T07:06:47.260" v="62" actId="167"/>
          <ac:grpSpMkLst>
            <pc:docMk/>
            <pc:sldMk cId="0" sldId="274"/>
            <ac:grpSpMk id="136" creationId="{93D75A22-DEA1-4D69-8622-3BD4C11E0C82}"/>
          </ac:grpSpMkLst>
        </pc:grpChg>
        <pc:grpChg chg="add mod ord">
          <ac:chgData name="Matt Carlson" userId="0e792f37f00095d9" providerId="LiveId" clId="{12E104D3-4964-421F-B01C-74DDE3A76A31}" dt="2018-10-27T07:06:59.647" v="66" actId="167"/>
          <ac:grpSpMkLst>
            <pc:docMk/>
            <pc:sldMk cId="0" sldId="274"/>
            <ac:grpSpMk id="140" creationId="{310759AF-4E90-4466-A55D-7A6D1DFA7A84}"/>
          </ac:grpSpMkLst>
        </pc:grpChg>
        <pc:grpChg chg="add mod ord">
          <ac:chgData name="Matt Carlson" userId="0e792f37f00095d9" providerId="LiveId" clId="{12E104D3-4964-421F-B01C-74DDE3A76A31}" dt="2018-10-27T07:07:12.337" v="70" actId="167"/>
          <ac:grpSpMkLst>
            <pc:docMk/>
            <pc:sldMk cId="0" sldId="274"/>
            <ac:grpSpMk id="144" creationId="{57C92564-1A74-4FE1-AB9F-2C184DA76AFC}"/>
          </ac:grpSpMkLst>
        </pc:grpChg>
        <pc:grpChg chg="add mod">
          <ac:chgData name="Matt Carlson" userId="0e792f37f00095d9" providerId="LiveId" clId="{12E104D3-4964-421F-B01C-74DDE3A76A31}" dt="2018-10-27T07:07:51.386" v="78" actId="1076"/>
          <ac:grpSpMkLst>
            <pc:docMk/>
            <pc:sldMk cId="0" sldId="274"/>
            <ac:grpSpMk id="148" creationId="{F4B61FBD-F8DC-4EE4-8DCD-C764E3901044}"/>
          </ac:grpSpMkLst>
        </pc:grpChg>
        <pc:grpChg chg="add mod">
          <ac:chgData name="Matt Carlson" userId="0e792f37f00095d9" providerId="LiveId" clId="{12E104D3-4964-421F-B01C-74DDE3A76A31}" dt="2018-10-27T07:07:51.386" v="78" actId="1076"/>
          <ac:grpSpMkLst>
            <pc:docMk/>
            <pc:sldMk cId="0" sldId="274"/>
            <ac:grpSpMk id="152" creationId="{FB52B332-16DD-4BBD-B1C3-18C97CA0B4E4}"/>
          </ac:grpSpMkLst>
        </pc:grpChg>
        <pc:grpChg chg="add mod">
          <ac:chgData name="Matt Carlson" userId="0e792f37f00095d9" providerId="LiveId" clId="{12E104D3-4964-421F-B01C-74DDE3A76A31}" dt="2018-10-27T07:07:51.386" v="78" actId="1076"/>
          <ac:grpSpMkLst>
            <pc:docMk/>
            <pc:sldMk cId="0" sldId="274"/>
            <ac:grpSpMk id="156" creationId="{4FD8F557-5A50-47CE-9F7E-2AFD70BA8288}"/>
          </ac:grpSpMkLst>
        </pc:grpChg>
        <pc:grpChg chg="add mod">
          <ac:chgData name="Matt Carlson" userId="0e792f37f00095d9" providerId="LiveId" clId="{12E104D3-4964-421F-B01C-74DDE3A76A31}" dt="2018-10-27T07:08:35.807" v="88" actId="1076"/>
          <ac:grpSpMkLst>
            <pc:docMk/>
            <pc:sldMk cId="0" sldId="274"/>
            <ac:grpSpMk id="160" creationId="{488F54A0-3293-480E-B174-B3DE94CB57FD}"/>
          </ac:grpSpMkLst>
        </pc:grpChg>
        <pc:grpChg chg="add mod">
          <ac:chgData name="Matt Carlson" userId="0e792f37f00095d9" providerId="LiveId" clId="{12E104D3-4964-421F-B01C-74DDE3A76A31}" dt="2018-10-27T07:08:35.807" v="88" actId="1076"/>
          <ac:grpSpMkLst>
            <pc:docMk/>
            <pc:sldMk cId="0" sldId="274"/>
            <ac:grpSpMk id="164" creationId="{762D184D-A558-4C65-B69D-04BB564DAB62}"/>
          </ac:grpSpMkLst>
        </pc:grpChg>
        <pc:grpChg chg="add mod">
          <ac:chgData name="Matt Carlson" userId="0e792f37f00095d9" providerId="LiveId" clId="{12E104D3-4964-421F-B01C-74DDE3A76A31}" dt="2018-10-27T07:08:35.807" v="88" actId="1076"/>
          <ac:grpSpMkLst>
            <pc:docMk/>
            <pc:sldMk cId="0" sldId="274"/>
            <ac:grpSpMk id="168" creationId="{2D7927E8-643C-4A3C-9E0E-B78C12B5EEB5}"/>
          </ac:grpSpMkLst>
        </pc:grpChg>
        <pc:graphicFrameChg chg="mod modGraphic">
          <ac:chgData name="Matt Carlson" userId="0e792f37f00095d9" providerId="LiveId" clId="{12E104D3-4964-421F-B01C-74DDE3A76A31}" dt="2018-10-27T07:08:43.600" v="9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11" creationId="{97025C08-304F-4C8E-8EF9-67BB0CC9D715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12" creationId="{90B162E5-D56E-4EC6-BD65-FA1D049D4738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24" creationId="{48F599A0-A293-4BEA-9329-681EFFE6DDB7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33" creationId="{391A8D06-5C27-40A7-BBDF-8BC80A837E63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34" creationId="{D44B8E03-D4D7-4CD3-AD46-603F6E6CEEB2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39" creationId="{D9E1DF77-1930-487A-BE3E-FDA8F2FAC49E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40" creationId="{5E284374-9B0A-413F-8901-56E340A79FC5}"/>
          </ac:cxnSpMkLst>
        </pc:cxnChg>
        <pc:cxnChg chg="add mod">
          <ac:chgData name="Matt Carlson" userId="0e792f37f00095d9" providerId="LiveId" clId="{12E104D3-4964-421F-B01C-74DDE3A76A31}" dt="2018-10-27T07:03:48.111" v="1" actId="1076"/>
          <ac:cxnSpMkLst>
            <pc:docMk/>
            <pc:sldMk cId="0" sldId="274"/>
            <ac:cxnSpMk id="41" creationId="{E3937478-C091-49DA-8CE4-69C02374A689}"/>
          </ac:cxnSpMkLst>
        </pc:cxnChg>
      </pc:sldChg>
      <pc:sldChg chg="del">
        <pc:chgData name="Matt Carlson" userId="0e792f37f00095d9" providerId="LiveId" clId="{12E104D3-4964-421F-B01C-74DDE3A76A31}" dt="2018-10-27T07:10:54.651" v="93" actId="2696"/>
        <pc:sldMkLst>
          <pc:docMk/>
          <pc:sldMk cId="0" sldId="275"/>
        </pc:sldMkLst>
      </pc:sldChg>
      <pc:sldChg chg="del">
        <pc:chgData name="Matt Carlson" userId="0e792f37f00095d9" providerId="LiveId" clId="{12E104D3-4964-421F-B01C-74DDE3A76A31}" dt="2018-10-27T07:10:54.631" v="92" actId="2696"/>
        <pc:sldMkLst>
          <pc:docMk/>
          <pc:sldMk cId="0" sldId="276"/>
        </pc:sldMkLst>
      </pc:sldChg>
      <pc:sldChg chg="del">
        <pc:chgData name="Matt Carlson" userId="0e792f37f00095d9" providerId="LiveId" clId="{12E104D3-4964-421F-B01C-74DDE3A76A31}" dt="2018-10-27T07:10:54.579" v="91" actId="2696"/>
        <pc:sldMkLst>
          <pc:docMk/>
          <pc:sldMk cId="0" sldId="279"/>
        </pc:sldMkLst>
      </pc:sldChg>
      <pc:sldChg chg="del">
        <pc:chgData name="Matt Carlson" userId="0e792f37f00095d9" providerId="LiveId" clId="{12E104D3-4964-421F-B01C-74DDE3A76A31}" dt="2018-10-27T07:10:54.671" v="94" actId="2696"/>
        <pc:sldMkLst>
          <pc:docMk/>
          <pc:sldMk cId="0" sldId="280"/>
        </pc:sldMkLst>
      </pc:sldChg>
      <pc:sldChg chg="del">
        <pc:chgData name="Matt Carlson" userId="0e792f37f00095d9" providerId="LiveId" clId="{12E104D3-4964-421F-B01C-74DDE3A76A31}" dt="2018-10-27T07:10:54.704" v="95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ADC04171-2E60-415A-B144-AE71CCE79B99}"/>
    <pc:docChg chg="custSel modSld">
      <pc:chgData name="Matt Carlson" userId="0e792f37f00095d9" providerId="LiveId" clId="{ADC04171-2E60-415A-B144-AE71CCE79B99}" dt="2018-10-27T07:02:27.996" v="12"/>
      <pc:docMkLst>
        <pc:docMk/>
      </pc:docMkLst>
      <pc:sldChg chg="addSp delSp modSp">
        <pc:chgData name="Matt Carlson" userId="0e792f37f00095d9" providerId="LiveId" clId="{ADC04171-2E60-415A-B144-AE71CCE79B99}" dt="2018-10-27T07:02:27.996" v="12"/>
        <pc:sldMkLst>
          <pc:docMk/>
          <pc:sldMk cId="0" sldId="274"/>
        </pc:sldMkLst>
        <pc:graphicFrameChg chg="mod">
          <ac:chgData name="Matt Carlson" userId="0e792f37f00095d9" providerId="LiveId" clId="{ADC04171-2E60-415A-B144-AE71CCE79B99}" dt="2018-10-27T07:02:27.996" v="12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9" creationId="{2204277E-9D79-4630-9E43-F6A0AC5B7457}"/>
          </ac:picMkLst>
        </pc:picChg>
        <pc:picChg chg="add del mod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10" creationId="{41E18BE5-AB34-44F2-B3B6-C0FCA2DA8003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1" creationId="{10511F6A-6EB2-4808-B6BD-2840C0D84D22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2" creationId="{D04272FC-CCB4-4AA9-8B0B-1B0AC465DD7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3" creationId="{86018A87-A061-4B2A-B0F7-9FA8BDF1133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4" creationId="{D63A6746-F297-40F4-8001-AB3E87353CBC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5" creationId="{E0B68CEE-85AB-4386-90E7-89BA1C1B4FD3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6" creationId="{C3372227-4460-447F-8226-648E903130E0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29">
            <a:extLst>
              <a:ext uri="{FF2B5EF4-FFF2-40B4-BE49-F238E27FC236}">
                <a16:creationId xmlns:a16="http://schemas.microsoft.com/office/drawing/2014/main" id="{57C92564-1A74-4FE1-AB9F-2C184DA76AFC}"/>
              </a:ext>
            </a:extLst>
          </p:cNvPr>
          <p:cNvGrpSpPr>
            <a:grpSpLocks/>
          </p:cNvGrpSpPr>
          <p:nvPr/>
        </p:nvGrpSpPr>
        <p:grpSpPr bwMode="auto">
          <a:xfrm>
            <a:off x="4969541" y="4575607"/>
            <a:ext cx="287338" cy="790575"/>
            <a:chOff x="528" y="240"/>
            <a:chExt cx="181" cy="498"/>
          </a:xfrm>
        </p:grpSpPr>
        <p:sp>
          <p:nvSpPr>
            <p:cNvPr id="145" name="Line 30">
              <a:extLst>
                <a:ext uri="{FF2B5EF4-FFF2-40B4-BE49-F238E27FC236}">
                  <a16:creationId xmlns:a16="http://schemas.microsoft.com/office/drawing/2014/main" id="{B347C628-2366-4FF4-B54F-5311BE8D5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1">
              <a:extLst>
                <a:ext uri="{FF2B5EF4-FFF2-40B4-BE49-F238E27FC236}">
                  <a16:creationId xmlns:a16="http://schemas.microsoft.com/office/drawing/2014/main" id="{567E900A-13E7-46D5-A11F-808975286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98C29570-294E-4FBC-ABBC-F9B502AA3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>
            <a:extLst>
              <a:ext uri="{FF2B5EF4-FFF2-40B4-BE49-F238E27FC236}">
                <a16:creationId xmlns:a16="http://schemas.microsoft.com/office/drawing/2014/main" id="{310759AF-4E90-4466-A55D-7A6D1DFA7A84}"/>
              </a:ext>
            </a:extLst>
          </p:cNvPr>
          <p:cNvGrpSpPr>
            <a:grpSpLocks/>
          </p:cNvGrpSpPr>
          <p:nvPr/>
        </p:nvGrpSpPr>
        <p:grpSpPr bwMode="auto">
          <a:xfrm>
            <a:off x="3839369" y="4546432"/>
            <a:ext cx="287337" cy="790575"/>
            <a:chOff x="528" y="240"/>
            <a:chExt cx="181" cy="498"/>
          </a:xfrm>
        </p:grpSpPr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30888CCE-E85C-467B-A6C1-FA091A87C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7B73C521-A4A3-4646-B7F8-9BA6B605E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DC77A36F-AE0E-4A0D-9959-F06FAAE7C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93D75A22-DEA1-4D69-8622-3BD4C11E0C82}"/>
              </a:ext>
            </a:extLst>
          </p:cNvPr>
          <p:cNvGrpSpPr>
            <a:grpSpLocks/>
          </p:cNvGrpSpPr>
          <p:nvPr/>
        </p:nvGrpSpPr>
        <p:grpSpPr bwMode="auto">
          <a:xfrm>
            <a:off x="2577024" y="4655102"/>
            <a:ext cx="287337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4A492FFD-3BC8-4250-9847-276E597F1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6B204C50-490B-4CEC-B034-A2417DB04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BDEC6724-C233-4A5D-820F-1A0BBC48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08258"/>
              </p:ext>
            </p:extLst>
          </p:nvPr>
        </p:nvGraphicFramePr>
        <p:xfrm>
          <a:off x="177800" y="165100"/>
          <a:ext cx="6997700" cy="30434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5 – Penguin Zombies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285698">
            <a:off x="3770081" y="8273531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13" name="Picture 2" descr="Headstone grave clipart image">
            <a:extLst>
              <a:ext uri="{FF2B5EF4-FFF2-40B4-BE49-F238E27FC236}">
                <a16:creationId xmlns:a16="http://schemas.microsoft.com/office/drawing/2014/main" id="{86018A87-A061-4B2A-B0F7-9FA8BDF1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3A6746-F297-40F4-8001-AB3E8735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eadstone grave clipart image">
            <a:extLst>
              <a:ext uri="{FF2B5EF4-FFF2-40B4-BE49-F238E27FC236}">
                <a16:creationId xmlns:a16="http://schemas.microsoft.com/office/drawing/2014/main" id="{E0B68CEE-85AB-4386-90E7-89BA1C1B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3372227-4460-447F-8226-648E9031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25C08-304F-4C8E-8EF9-67BB0CC9D715}"/>
              </a:ext>
            </a:extLst>
          </p:cNvPr>
          <p:cNvCxnSpPr>
            <a:cxnSpLocks/>
          </p:cNvCxnSpPr>
          <p:nvPr/>
        </p:nvCxnSpPr>
        <p:spPr>
          <a:xfrm>
            <a:off x="2057400" y="6694449"/>
            <a:ext cx="347662" cy="788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B162E5-D56E-4EC6-BD65-FA1D049D4738}"/>
              </a:ext>
            </a:extLst>
          </p:cNvPr>
          <p:cNvCxnSpPr/>
          <p:nvPr/>
        </p:nvCxnSpPr>
        <p:spPr>
          <a:xfrm flipV="1">
            <a:off x="1647825" y="5684799"/>
            <a:ext cx="1982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29">
            <a:extLst>
              <a:ext uri="{FF2B5EF4-FFF2-40B4-BE49-F238E27FC236}">
                <a16:creationId xmlns:a16="http://schemas.microsoft.com/office/drawing/2014/main" id="{15770B6E-0D44-4B0B-817B-19DF6920875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756111"/>
            <a:ext cx="287337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32F6E362-CA2F-41BA-BEBD-FD3AD7632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9024EB3B-A034-4A07-B850-89CD17D2A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3445016-8B70-42C0-AF68-3E7D1A066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9">
            <a:extLst>
              <a:ext uri="{FF2B5EF4-FFF2-40B4-BE49-F238E27FC236}">
                <a16:creationId xmlns:a16="http://schemas.microsoft.com/office/drawing/2014/main" id="{6664E8F6-6EF2-451E-B29B-2B06D6933D72}"/>
              </a:ext>
            </a:extLst>
          </p:cNvPr>
          <p:cNvGrpSpPr>
            <a:grpSpLocks/>
          </p:cNvGrpSpPr>
          <p:nvPr/>
        </p:nvGrpSpPr>
        <p:grpSpPr bwMode="auto">
          <a:xfrm>
            <a:off x="2903537" y="4652924"/>
            <a:ext cx="325438" cy="996950"/>
            <a:chOff x="2876552" y="4773034"/>
            <a:chExt cx="324455" cy="997319"/>
          </a:xfrm>
        </p:grpSpPr>
        <p:sp>
          <p:nvSpPr>
            <p:cNvPr id="22" name="AutoShape 28">
              <a:extLst>
                <a:ext uri="{FF2B5EF4-FFF2-40B4-BE49-F238E27FC236}">
                  <a16:creationId xmlns:a16="http://schemas.microsoft.com/office/drawing/2014/main" id="{1153A339-ABF7-4AB1-85F1-645D1B66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2" y="5202028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00615BA2-1F7B-42D9-855E-7E3616C7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157" y="4773034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F599A0-A293-4BEA-9329-681EFFE6DDB7}"/>
              </a:ext>
            </a:extLst>
          </p:cNvPr>
          <p:cNvCxnSpPr/>
          <p:nvPr/>
        </p:nvCxnSpPr>
        <p:spPr>
          <a:xfrm>
            <a:off x="3892550" y="7069099"/>
            <a:ext cx="1949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9">
            <a:extLst>
              <a:ext uri="{FF2B5EF4-FFF2-40B4-BE49-F238E27FC236}">
                <a16:creationId xmlns:a16="http://schemas.microsoft.com/office/drawing/2014/main" id="{C69606E4-1B24-4A80-9C3B-5DDAA89824AB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552911"/>
            <a:ext cx="287337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ED8478EE-8EF9-4558-B608-BA1DB1631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2EE859DF-7369-4083-A37C-2830F303D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E769A09-F4FF-4DD3-BDC2-2DD4BCD0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FA8C6C7E-E93C-4774-AAD4-79239360A8E6}"/>
              </a:ext>
            </a:extLst>
          </p:cNvPr>
          <p:cNvGrpSpPr>
            <a:grpSpLocks/>
          </p:cNvGrpSpPr>
          <p:nvPr/>
        </p:nvGrpSpPr>
        <p:grpSpPr bwMode="auto">
          <a:xfrm>
            <a:off x="5412068" y="4569727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C76BC34C-7480-4356-9A70-D4832D72D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7755DAE3-8DEA-48EE-ABDC-EC5AD90F2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84E2D2E-C1B3-4BCA-A915-2C5EFE37E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1A8D06-5C27-40A7-BBDF-8BC80A837E63}"/>
              </a:ext>
            </a:extLst>
          </p:cNvPr>
          <p:cNvCxnSpPr>
            <a:cxnSpLocks/>
          </p:cNvCxnSpPr>
          <p:nvPr/>
        </p:nvCxnSpPr>
        <p:spPr>
          <a:xfrm>
            <a:off x="2438400" y="8264486"/>
            <a:ext cx="3708400" cy="42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4B8E03-D4D7-4CD3-AD46-603F6E6CEEB2}"/>
              </a:ext>
            </a:extLst>
          </p:cNvPr>
          <p:cNvCxnSpPr/>
          <p:nvPr/>
        </p:nvCxnSpPr>
        <p:spPr>
          <a:xfrm>
            <a:off x="5835650" y="7053224"/>
            <a:ext cx="312737" cy="1619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7">
            <a:extLst>
              <a:ext uri="{FF2B5EF4-FFF2-40B4-BE49-F238E27FC236}">
                <a16:creationId xmlns:a16="http://schemas.microsoft.com/office/drawing/2014/main" id="{159FF1EC-CDD8-449F-AF4B-B8DE97BE16AD}"/>
              </a:ext>
            </a:extLst>
          </p:cNvPr>
          <p:cNvGrpSpPr>
            <a:grpSpLocks/>
          </p:cNvGrpSpPr>
          <p:nvPr/>
        </p:nvGrpSpPr>
        <p:grpSpPr bwMode="auto">
          <a:xfrm>
            <a:off x="5180012" y="4552911"/>
            <a:ext cx="323850" cy="998537"/>
            <a:chOff x="4627274" y="5027579"/>
            <a:chExt cx="323850" cy="998537"/>
          </a:xfrm>
        </p:grpSpPr>
        <p:sp>
          <p:nvSpPr>
            <p:cNvPr id="37" name="AutoShape 28">
              <a:extLst>
                <a:ext uri="{FF2B5EF4-FFF2-40B4-BE49-F238E27FC236}">
                  <a16:creationId xmlns:a16="http://schemas.microsoft.com/office/drawing/2014/main" id="{E5FE3C91-9DC8-478A-9861-D1751371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" name="AutoShape 28">
              <a:extLst>
                <a:ext uri="{FF2B5EF4-FFF2-40B4-BE49-F238E27FC236}">
                  <a16:creationId xmlns:a16="http://schemas.microsoft.com/office/drawing/2014/main" id="{2A6A01CF-BB69-45CA-A105-5A1A0FE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E1DF77-1930-487A-BE3E-FDA8F2FAC49E}"/>
              </a:ext>
            </a:extLst>
          </p:cNvPr>
          <p:cNvCxnSpPr/>
          <p:nvPr/>
        </p:nvCxnSpPr>
        <p:spPr>
          <a:xfrm>
            <a:off x="3898900" y="6372186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284374-9B0A-413F-8901-56E340A79FC5}"/>
              </a:ext>
            </a:extLst>
          </p:cNvPr>
          <p:cNvCxnSpPr/>
          <p:nvPr/>
        </p:nvCxnSpPr>
        <p:spPr>
          <a:xfrm>
            <a:off x="3732212" y="5743536"/>
            <a:ext cx="4763" cy="69373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937478-C091-49DA-8CE4-69C02374A689}"/>
              </a:ext>
            </a:extLst>
          </p:cNvPr>
          <p:cNvCxnSpPr/>
          <p:nvPr/>
        </p:nvCxnSpPr>
        <p:spPr>
          <a:xfrm>
            <a:off x="3622675" y="4998999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55">
            <a:extLst>
              <a:ext uri="{FF2B5EF4-FFF2-40B4-BE49-F238E27FC236}">
                <a16:creationId xmlns:a16="http://schemas.microsoft.com/office/drawing/2014/main" id="{E2C347F8-1B02-40C2-BA88-4B62E908DE6C}"/>
              </a:ext>
            </a:extLst>
          </p:cNvPr>
          <p:cNvSpPr>
            <a:spLocks/>
          </p:cNvSpPr>
          <p:nvPr/>
        </p:nvSpPr>
        <p:spPr bwMode="auto">
          <a:xfrm>
            <a:off x="3625850" y="4649749"/>
            <a:ext cx="10477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5">
            <a:extLst>
              <a:ext uri="{FF2B5EF4-FFF2-40B4-BE49-F238E27FC236}">
                <a16:creationId xmlns:a16="http://schemas.microsoft.com/office/drawing/2014/main" id="{C4FDCE1C-1E06-4974-A6A5-24611481A2EC}"/>
              </a:ext>
            </a:extLst>
          </p:cNvPr>
          <p:cNvSpPr>
            <a:spLocks/>
          </p:cNvSpPr>
          <p:nvPr/>
        </p:nvSpPr>
        <p:spPr bwMode="auto">
          <a:xfrm>
            <a:off x="3736975" y="4873586"/>
            <a:ext cx="169862" cy="17986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FA0191-8258-4864-92DE-CF56C3A36D46}"/>
              </a:ext>
            </a:extLst>
          </p:cNvPr>
          <p:cNvSpPr/>
          <p:nvPr/>
        </p:nvSpPr>
        <p:spPr>
          <a:xfrm>
            <a:off x="2408237" y="7483436"/>
            <a:ext cx="82073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806A9A21-DB43-4231-A627-9CB5011C1B29}"/>
              </a:ext>
            </a:extLst>
          </p:cNvPr>
          <p:cNvGrpSpPr>
            <a:grpSpLocks/>
          </p:cNvGrpSpPr>
          <p:nvPr/>
        </p:nvGrpSpPr>
        <p:grpSpPr bwMode="auto">
          <a:xfrm>
            <a:off x="2144712" y="5186324"/>
            <a:ext cx="1147763" cy="1266825"/>
            <a:chOff x="2075542" y="5335870"/>
            <a:chExt cx="1488135" cy="126695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32FB33-7D5D-438B-9E4C-3E35E5C76B92}"/>
                </a:ext>
              </a:extLst>
            </p:cNvPr>
            <p:cNvCxnSpPr/>
            <p:nvPr/>
          </p:nvCxnSpPr>
          <p:spPr>
            <a:xfrm>
              <a:off x="2075542" y="5910603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D9AB95-8CF5-4130-BB1C-359E5DF05DB0}"/>
                </a:ext>
              </a:extLst>
            </p:cNvPr>
            <p:cNvCxnSpPr/>
            <p:nvPr/>
          </p:nvCxnSpPr>
          <p:spPr>
            <a:xfrm>
              <a:off x="3559560" y="5899488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293BDBA9-9E1C-4919-96C3-F1F6F47CF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542" y="5335870"/>
              <a:ext cx="1484959" cy="822325"/>
            </a:xfrm>
            <a:custGeom>
              <a:avLst/>
              <a:gdLst>
                <a:gd name="T0" fmla="*/ 2147483646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147483646 w 528"/>
                <a:gd name="T7" fmla="*/ 0 h 288"/>
                <a:gd name="T8" fmla="*/ 2147483646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C0617E6-10E5-4872-AAD2-B1D4E72330CB}"/>
              </a:ext>
            </a:extLst>
          </p:cNvPr>
          <p:cNvSpPr/>
          <p:nvPr/>
        </p:nvSpPr>
        <p:spPr>
          <a:xfrm>
            <a:off x="2028825" y="6016586"/>
            <a:ext cx="819150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69" name="AutoShape 28">
            <a:extLst>
              <a:ext uri="{FF2B5EF4-FFF2-40B4-BE49-F238E27FC236}">
                <a16:creationId xmlns:a16="http://schemas.microsoft.com/office/drawing/2014/main" id="{E7B3D8C8-2BBA-4852-A5D1-6E704708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7761249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4" name="AutoShape 28">
            <a:extLst>
              <a:ext uri="{FF2B5EF4-FFF2-40B4-BE49-F238E27FC236}">
                <a16:creationId xmlns:a16="http://schemas.microsoft.com/office/drawing/2014/main" id="{0C99ED51-A02E-4B9E-88AB-46E18F3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7143332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5" name="AutoShape 28">
            <a:extLst>
              <a:ext uri="{FF2B5EF4-FFF2-40B4-BE49-F238E27FC236}">
                <a16:creationId xmlns:a16="http://schemas.microsoft.com/office/drawing/2014/main" id="{54CE2588-8F32-4923-8F21-C0686751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315" y="6713978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1" name="Group 7">
            <a:extLst>
              <a:ext uri="{FF2B5EF4-FFF2-40B4-BE49-F238E27FC236}">
                <a16:creationId xmlns:a16="http://schemas.microsoft.com/office/drawing/2014/main" id="{3B0B64B4-9A43-4304-AFFD-394970871020}"/>
              </a:ext>
            </a:extLst>
          </p:cNvPr>
          <p:cNvGrpSpPr>
            <a:grpSpLocks/>
          </p:cNvGrpSpPr>
          <p:nvPr/>
        </p:nvGrpSpPr>
        <p:grpSpPr bwMode="auto">
          <a:xfrm>
            <a:off x="4052094" y="4451340"/>
            <a:ext cx="323850" cy="998537"/>
            <a:chOff x="4627274" y="5027579"/>
            <a:chExt cx="323850" cy="998537"/>
          </a:xfrm>
        </p:grpSpPr>
        <p:sp>
          <p:nvSpPr>
            <p:cNvPr id="112" name="AutoShape 28">
              <a:extLst>
                <a:ext uri="{FF2B5EF4-FFF2-40B4-BE49-F238E27FC236}">
                  <a16:creationId xmlns:a16="http://schemas.microsoft.com/office/drawing/2014/main" id="{9C53AEE0-1A81-4867-B0AC-01409116A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AutoShape 28">
              <a:extLst>
                <a:ext uri="{FF2B5EF4-FFF2-40B4-BE49-F238E27FC236}">
                  <a16:creationId xmlns:a16="http://schemas.microsoft.com/office/drawing/2014/main" id="{57582D83-CE2C-4CC8-885F-B477CA20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3B6E886-1644-4DA1-BDB1-7796F13670BC}"/>
              </a:ext>
            </a:extLst>
          </p:cNvPr>
          <p:cNvGrpSpPr>
            <a:grpSpLocks/>
          </p:cNvGrpSpPr>
          <p:nvPr/>
        </p:nvGrpSpPr>
        <p:grpSpPr bwMode="auto">
          <a:xfrm>
            <a:off x="2216760" y="4663243"/>
            <a:ext cx="287337" cy="790575"/>
            <a:chOff x="528" y="240"/>
            <a:chExt cx="181" cy="498"/>
          </a:xfrm>
        </p:grpSpPr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47559032-AE24-44B2-93B3-E445675A4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C3063ECE-A99B-4826-A411-432AF320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5F26A6EB-2159-4932-AEB0-CD5E9253C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2">
            <a:extLst>
              <a:ext uri="{FF2B5EF4-FFF2-40B4-BE49-F238E27FC236}">
                <a16:creationId xmlns:a16="http://schemas.microsoft.com/office/drawing/2014/main" id="{986B1EA1-7E7D-44DD-A604-2F69D9CF69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38275" y="4710471"/>
            <a:ext cx="222250" cy="858838"/>
            <a:chOff x="384" y="816"/>
            <a:chExt cx="140" cy="541"/>
          </a:xfrm>
        </p:grpSpPr>
        <p:sp>
          <p:nvSpPr>
            <p:cNvPr id="133" name="Line 293">
              <a:extLst>
                <a:ext uri="{FF2B5EF4-FFF2-40B4-BE49-F238E27FC236}">
                  <a16:creationId xmlns:a16="http://schemas.microsoft.com/office/drawing/2014/main" id="{D33A87D8-E981-4112-B405-0465AD7F9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>
              <a:extLst>
                <a:ext uri="{FF2B5EF4-FFF2-40B4-BE49-F238E27FC236}">
                  <a16:creationId xmlns:a16="http://schemas.microsoft.com/office/drawing/2014/main" id="{31E9AF62-2068-48CE-999A-26A7C80F8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>
              <a:extLst>
                <a:ext uri="{FF2B5EF4-FFF2-40B4-BE49-F238E27FC236}">
                  <a16:creationId xmlns:a16="http://schemas.microsoft.com/office/drawing/2014/main" id="{D67B9A6A-3C0E-4E24-8506-590F21CFF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F4B61FBD-F8DC-4EE4-8DCD-C764E3901044}"/>
              </a:ext>
            </a:extLst>
          </p:cNvPr>
          <p:cNvGrpSpPr>
            <a:grpSpLocks/>
          </p:cNvGrpSpPr>
          <p:nvPr/>
        </p:nvGrpSpPr>
        <p:grpSpPr bwMode="auto">
          <a:xfrm>
            <a:off x="6010337" y="6412337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28E114B6-8EE4-4076-81EE-48E972EAF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B3CD0808-E4C4-4B33-A5DE-7C8B39517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6EDF48A8-2545-4387-B2A1-68A685CAE6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88">
            <a:extLst>
              <a:ext uri="{FF2B5EF4-FFF2-40B4-BE49-F238E27FC236}">
                <a16:creationId xmlns:a16="http://schemas.microsoft.com/office/drawing/2014/main" id="{FB52B332-16DD-4BBD-B1C3-18C97CA0B4E4}"/>
              </a:ext>
            </a:extLst>
          </p:cNvPr>
          <p:cNvGrpSpPr>
            <a:grpSpLocks/>
          </p:cNvGrpSpPr>
          <p:nvPr/>
        </p:nvGrpSpPr>
        <p:grpSpPr bwMode="auto">
          <a:xfrm>
            <a:off x="6069745" y="6958893"/>
            <a:ext cx="222250" cy="858838"/>
            <a:chOff x="384" y="816"/>
            <a:chExt cx="140" cy="541"/>
          </a:xfrm>
        </p:grpSpPr>
        <p:sp>
          <p:nvSpPr>
            <p:cNvPr id="153" name="Line 289">
              <a:extLst>
                <a:ext uri="{FF2B5EF4-FFF2-40B4-BE49-F238E27FC236}">
                  <a16:creationId xmlns:a16="http://schemas.microsoft.com/office/drawing/2014/main" id="{F7E2C8D2-8551-44BA-AAA0-7D0D79A54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290">
              <a:extLst>
                <a:ext uri="{FF2B5EF4-FFF2-40B4-BE49-F238E27FC236}">
                  <a16:creationId xmlns:a16="http://schemas.microsoft.com/office/drawing/2014/main" id="{4B976E20-6831-4E11-B109-1C353A36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91">
              <a:extLst>
                <a:ext uri="{FF2B5EF4-FFF2-40B4-BE49-F238E27FC236}">
                  <a16:creationId xmlns:a16="http://schemas.microsoft.com/office/drawing/2014/main" id="{3E49E1CD-35E5-4E17-87C3-EC3A39D77E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288">
            <a:extLst>
              <a:ext uri="{FF2B5EF4-FFF2-40B4-BE49-F238E27FC236}">
                <a16:creationId xmlns:a16="http://schemas.microsoft.com/office/drawing/2014/main" id="{4FD8F557-5A50-47CE-9F7E-2AFD70BA8288}"/>
              </a:ext>
            </a:extLst>
          </p:cNvPr>
          <p:cNvGrpSpPr>
            <a:grpSpLocks/>
          </p:cNvGrpSpPr>
          <p:nvPr/>
        </p:nvGrpSpPr>
        <p:grpSpPr bwMode="auto">
          <a:xfrm>
            <a:off x="6172138" y="7459174"/>
            <a:ext cx="222250" cy="858838"/>
            <a:chOff x="384" y="816"/>
            <a:chExt cx="140" cy="541"/>
          </a:xfrm>
        </p:grpSpPr>
        <p:sp>
          <p:nvSpPr>
            <p:cNvPr id="157" name="Line 289">
              <a:extLst>
                <a:ext uri="{FF2B5EF4-FFF2-40B4-BE49-F238E27FC236}">
                  <a16:creationId xmlns:a16="http://schemas.microsoft.com/office/drawing/2014/main" id="{AE716A74-4812-4891-B953-5C9C9F66B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90">
              <a:extLst>
                <a:ext uri="{FF2B5EF4-FFF2-40B4-BE49-F238E27FC236}">
                  <a16:creationId xmlns:a16="http://schemas.microsoft.com/office/drawing/2014/main" id="{E48B44C2-DA76-4A17-9927-DC8D43ECA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91">
              <a:extLst>
                <a:ext uri="{FF2B5EF4-FFF2-40B4-BE49-F238E27FC236}">
                  <a16:creationId xmlns:a16="http://schemas.microsoft.com/office/drawing/2014/main" id="{27F7C162-08FB-4E3F-A1C0-B9BE0EF68B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92">
            <a:extLst>
              <a:ext uri="{FF2B5EF4-FFF2-40B4-BE49-F238E27FC236}">
                <a16:creationId xmlns:a16="http://schemas.microsoft.com/office/drawing/2014/main" id="{488F54A0-3293-480E-B174-B3DE94CB57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3106" y="6118980"/>
            <a:ext cx="222250" cy="858838"/>
            <a:chOff x="384" y="816"/>
            <a:chExt cx="140" cy="541"/>
          </a:xfrm>
        </p:grpSpPr>
        <p:sp>
          <p:nvSpPr>
            <p:cNvPr id="161" name="Line 293">
              <a:extLst>
                <a:ext uri="{FF2B5EF4-FFF2-40B4-BE49-F238E27FC236}">
                  <a16:creationId xmlns:a16="http://schemas.microsoft.com/office/drawing/2014/main" id="{E7B211A7-6216-44D7-B649-FF07BF320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4">
              <a:extLst>
                <a:ext uri="{FF2B5EF4-FFF2-40B4-BE49-F238E27FC236}">
                  <a16:creationId xmlns:a16="http://schemas.microsoft.com/office/drawing/2014/main" id="{AA341672-13E1-468D-BAD3-36A437CC0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5">
              <a:extLst>
                <a:ext uri="{FF2B5EF4-FFF2-40B4-BE49-F238E27FC236}">
                  <a16:creationId xmlns:a16="http://schemas.microsoft.com/office/drawing/2014/main" id="{6C231455-9632-47D7-A641-EA4207AE71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292">
            <a:extLst>
              <a:ext uri="{FF2B5EF4-FFF2-40B4-BE49-F238E27FC236}">
                <a16:creationId xmlns:a16="http://schemas.microsoft.com/office/drawing/2014/main" id="{762D184D-A558-4C65-B69D-04BB564DAB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39989" y="6701952"/>
            <a:ext cx="222250" cy="858838"/>
            <a:chOff x="384" y="816"/>
            <a:chExt cx="140" cy="541"/>
          </a:xfrm>
        </p:grpSpPr>
        <p:sp>
          <p:nvSpPr>
            <p:cNvPr id="165" name="Line 293">
              <a:extLst>
                <a:ext uri="{FF2B5EF4-FFF2-40B4-BE49-F238E27FC236}">
                  <a16:creationId xmlns:a16="http://schemas.microsoft.com/office/drawing/2014/main" id="{DFD6B644-2DA6-480F-966A-488F6F1CF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4">
              <a:extLst>
                <a:ext uri="{FF2B5EF4-FFF2-40B4-BE49-F238E27FC236}">
                  <a16:creationId xmlns:a16="http://schemas.microsoft.com/office/drawing/2014/main" id="{8BB20DEF-2251-4CFE-A798-73742D9A8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5">
              <a:extLst>
                <a:ext uri="{FF2B5EF4-FFF2-40B4-BE49-F238E27FC236}">
                  <a16:creationId xmlns:a16="http://schemas.microsoft.com/office/drawing/2014/main" id="{A7B360BC-7850-47F6-9973-F4393A7BC2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292">
            <a:extLst>
              <a:ext uri="{FF2B5EF4-FFF2-40B4-BE49-F238E27FC236}">
                <a16:creationId xmlns:a16="http://schemas.microsoft.com/office/drawing/2014/main" id="{2D7927E8-643C-4A3C-9E0E-B78C12B5EE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85869" y="7386111"/>
            <a:ext cx="222250" cy="858838"/>
            <a:chOff x="384" y="816"/>
            <a:chExt cx="140" cy="541"/>
          </a:xfrm>
        </p:grpSpPr>
        <p:sp>
          <p:nvSpPr>
            <p:cNvPr id="169" name="Line 293">
              <a:extLst>
                <a:ext uri="{FF2B5EF4-FFF2-40B4-BE49-F238E27FC236}">
                  <a16:creationId xmlns:a16="http://schemas.microsoft.com/office/drawing/2014/main" id="{0E2F88B4-B7D3-4A85-9224-9D959F769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4">
              <a:extLst>
                <a:ext uri="{FF2B5EF4-FFF2-40B4-BE49-F238E27FC236}">
                  <a16:creationId xmlns:a16="http://schemas.microsoft.com/office/drawing/2014/main" id="{1DAFB719-AD6D-4488-BD3B-B6497E0DD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5">
              <a:extLst>
                <a:ext uri="{FF2B5EF4-FFF2-40B4-BE49-F238E27FC236}">
                  <a16:creationId xmlns:a16="http://schemas.microsoft.com/office/drawing/2014/main" id="{A57717CE-F877-4BB1-B46A-E05F2A427B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101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2018-10-27T07:10:56Z</dcterms:modified>
  <cp:category>Shooting</cp:category>
</cp:coreProperties>
</file>