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096298BB-9649-432F-B1A3-0E67E5FD61D6}" type="datetimeFigureOut">
              <a:rPr lang="en-US"/>
              <a:pPr>
                <a:defRPr/>
              </a:pPr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2DA278-C8C0-48BB-969F-FB7434DA5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E0AC63-548A-4EFD-878D-9516024D84E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E3547-0915-4150-AA5D-C88466C441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9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4E66-EF9B-4CD4-AECB-932CEDE12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9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8866-A39C-42BA-8126-1E1A910B4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86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1A56E-8481-4BDB-A9ED-595914FE69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85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44E61-785F-40DB-A513-A7730A3F8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7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ED958-50D7-4201-87D9-FC70B3D5E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7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2A706-004B-4B20-9887-AE0AE4913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63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CE1AA-8108-4585-92ED-B9608C5433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3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BE07-D7B6-4640-BF14-82C8687A8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7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62F8-BFBF-4CA0-AA62-6D7C99F2E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62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5FE12-25FC-44B2-BFBB-4B4FCC3C4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3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305D254F-9D26-4794-ADB2-AAC70573D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88"/>
          <p:cNvGrpSpPr>
            <a:grpSpLocks/>
          </p:cNvGrpSpPr>
          <p:nvPr/>
        </p:nvGrpSpPr>
        <p:grpSpPr bwMode="auto">
          <a:xfrm>
            <a:off x="2311161" y="2494081"/>
            <a:ext cx="222250" cy="858838"/>
            <a:chOff x="384" y="816"/>
            <a:chExt cx="140" cy="541"/>
          </a:xfrm>
        </p:grpSpPr>
        <p:sp>
          <p:nvSpPr>
            <p:cNvPr id="26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3" name="Group 29"/>
          <p:cNvGrpSpPr>
            <a:grpSpLocks/>
          </p:cNvGrpSpPr>
          <p:nvPr/>
        </p:nvGrpSpPr>
        <p:grpSpPr bwMode="auto">
          <a:xfrm>
            <a:off x="2020892" y="2494080"/>
            <a:ext cx="287338" cy="790575"/>
            <a:chOff x="528" y="240"/>
            <a:chExt cx="181" cy="498"/>
          </a:xfrm>
        </p:grpSpPr>
        <p:sp>
          <p:nvSpPr>
            <p:cNvPr id="30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3" name="Group 292"/>
          <p:cNvGrpSpPr>
            <a:grpSpLocks/>
          </p:cNvGrpSpPr>
          <p:nvPr/>
        </p:nvGrpSpPr>
        <p:grpSpPr bwMode="auto">
          <a:xfrm flipH="1">
            <a:off x="4227767" y="2451923"/>
            <a:ext cx="222250" cy="858838"/>
            <a:chOff x="384" y="816"/>
            <a:chExt cx="140" cy="541"/>
          </a:xfrm>
        </p:grpSpPr>
        <p:sp>
          <p:nvSpPr>
            <p:cNvPr id="26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" name="Group 29"/>
          <p:cNvGrpSpPr>
            <a:grpSpLocks/>
          </p:cNvGrpSpPr>
          <p:nvPr/>
        </p:nvGrpSpPr>
        <p:grpSpPr bwMode="auto">
          <a:xfrm>
            <a:off x="4457749" y="2468615"/>
            <a:ext cx="287338" cy="790575"/>
            <a:chOff x="528" y="240"/>
            <a:chExt cx="181" cy="498"/>
          </a:xfrm>
        </p:grpSpPr>
        <p:sp>
          <p:nvSpPr>
            <p:cNvPr id="3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" name="Group 13"/>
          <p:cNvGrpSpPr>
            <a:grpSpLocks/>
          </p:cNvGrpSpPr>
          <p:nvPr/>
        </p:nvGrpSpPr>
        <p:grpSpPr bwMode="auto">
          <a:xfrm>
            <a:off x="3968074" y="2360696"/>
            <a:ext cx="393700" cy="1271588"/>
            <a:chOff x="2496" y="4380"/>
            <a:chExt cx="236" cy="690"/>
          </a:xfrm>
        </p:grpSpPr>
        <p:sp>
          <p:nvSpPr>
            <p:cNvPr id="32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2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7" name="Group 13"/>
          <p:cNvGrpSpPr>
            <a:grpSpLocks/>
          </p:cNvGrpSpPr>
          <p:nvPr/>
        </p:nvGrpSpPr>
        <p:grpSpPr bwMode="auto">
          <a:xfrm>
            <a:off x="2420329" y="2378249"/>
            <a:ext cx="393700" cy="1271588"/>
            <a:chOff x="2496" y="4380"/>
            <a:chExt cx="236" cy="690"/>
          </a:xfrm>
        </p:grpSpPr>
        <p:sp>
          <p:nvSpPr>
            <p:cNvPr id="31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92" name="Group 387"/>
          <p:cNvGrpSpPr>
            <a:grpSpLocks/>
          </p:cNvGrpSpPr>
          <p:nvPr/>
        </p:nvGrpSpPr>
        <p:grpSpPr bwMode="auto">
          <a:xfrm flipH="1">
            <a:off x="6235355" y="3445852"/>
            <a:ext cx="228600" cy="862013"/>
            <a:chOff x="1680" y="768"/>
            <a:chExt cx="144" cy="543"/>
          </a:xfrm>
        </p:grpSpPr>
        <p:sp>
          <p:nvSpPr>
            <p:cNvPr id="293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5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96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8" name="Group 380"/>
          <p:cNvGrpSpPr>
            <a:grpSpLocks/>
          </p:cNvGrpSpPr>
          <p:nvPr/>
        </p:nvGrpSpPr>
        <p:grpSpPr bwMode="auto">
          <a:xfrm>
            <a:off x="642139" y="3489079"/>
            <a:ext cx="228600" cy="862013"/>
            <a:chOff x="1680" y="768"/>
            <a:chExt cx="144" cy="543"/>
          </a:xfrm>
        </p:grpSpPr>
        <p:sp>
          <p:nvSpPr>
            <p:cNvPr id="279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1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82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Freeform: Shape 2"/>
          <p:cNvSpPr/>
          <p:nvPr/>
        </p:nvSpPr>
        <p:spPr>
          <a:xfrm>
            <a:off x="3390672" y="3695700"/>
            <a:ext cx="158978" cy="1701800"/>
          </a:xfrm>
          <a:custGeom>
            <a:avLst/>
            <a:gdLst>
              <a:gd name="connsiteX0" fmla="*/ 158978 w 158978"/>
              <a:gd name="connsiteY0" fmla="*/ 1701800 h 1701800"/>
              <a:gd name="connsiteX1" fmla="*/ 152628 w 158978"/>
              <a:gd name="connsiteY1" fmla="*/ 1651000 h 1701800"/>
              <a:gd name="connsiteX2" fmla="*/ 139928 w 158978"/>
              <a:gd name="connsiteY2" fmla="*/ 1625600 h 1701800"/>
              <a:gd name="connsiteX3" fmla="*/ 127228 w 158978"/>
              <a:gd name="connsiteY3" fmla="*/ 1581150 h 1701800"/>
              <a:gd name="connsiteX4" fmla="*/ 114528 w 158978"/>
              <a:gd name="connsiteY4" fmla="*/ 1555750 h 1701800"/>
              <a:gd name="connsiteX5" fmla="*/ 101828 w 158978"/>
              <a:gd name="connsiteY5" fmla="*/ 1517650 h 1701800"/>
              <a:gd name="connsiteX6" fmla="*/ 89128 w 158978"/>
              <a:gd name="connsiteY6" fmla="*/ 1498600 h 1701800"/>
              <a:gd name="connsiteX7" fmla="*/ 63728 w 158978"/>
              <a:gd name="connsiteY7" fmla="*/ 1447800 h 1701800"/>
              <a:gd name="connsiteX8" fmla="*/ 51028 w 158978"/>
              <a:gd name="connsiteY8" fmla="*/ 1422400 h 1701800"/>
              <a:gd name="connsiteX9" fmla="*/ 44678 w 158978"/>
              <a:gd name="connsiteY9" fmla="*/ 1403350 h 1701800"/>
              <a:gd name="connsiteX10" fmla="*/ 38328 w 158978"/>
              <a:gd name="connsiteY10" fmla="*/ 1365250 h 1701800"/>
              <a:gd name="connsiteX11" fmla="*/ 31978 w 158978"/>
              <a:gd name="connsiteY11" fmla="*/ 1339850 h 1701800"/>
              <a:gd name="connsiteX12" fmla="*/ 38328 w 158978"/>
              <a:gd name="connsiteY12" fmla="*/ 933450 h 1701800"/>
              <a:gd name="connsiteX13" fmla="*/ 51028 w 158978"/>
              <a:gd name="connsiteY13" fmla="*/ 882650 h 1701800"/>
              <a:gd name="connsiteX14" fmla="*/ 57378 w 158978"/>
              <a:gd name="connsiteY14" fmla="*/ 850900 h 1701800"/>
              <a:gd name="connsiteX15" fmla="*/ 63728 w 158978"/>
              <a:gd name="connsiteY15" fmla="*/ 711200 h 1701800"/>
              <a:gd name="connsiteX16" fmla="*/ 70078 w 158978"/>
              <a:gd name="connsiteY16" fmla="*/ 692150 h 1701800"/>
              <a:gd name="connsiteX17" fmla="*/ 89128 w 158978"/>
              <a:gd name="connsiteY17" fmla="*/ 635000 h 1701800"/>
              <a:gd name="connsiteX18" fmla="*/ 101828 w 158978"/>
              <a:gd name="connsiteY18" fmla="*/ 596900 h 1701800"/>
              <a:gd name="connsiteX19" fmla="*/ 108178 w 158978"/>
              <a:gd name="connsiteY19" fmla="*/ 577850 h 1701800"/>
              <a:gd name="connsiteX20" fmla="*/ 114528 w 158978"/>
              <a:gd name="connsiteY20" fmla="*/ 539750 h 1701800"/>
              <a:gd name="connsiteX21" fmla="*/ 108178 w 158978"/>
              <a:gd name="connsiteY21" fmla="*/ 228600 h 1701800"/>
              <a:gd name="connsiteX22" fmla="*/ 82778 w 158978"/>
              <a:gd name="connsiteY22" fmla="*/ 165100 h 1701800"/>
              <a:gd name="connsiteX23" fmla="*/ 76428 w 158978"/>
              <a:gd name="connsiteY23" fmla="*/ 146050 h 1701800"/>
              <a:gd name="connsiteX24" fmla="*/ 63728 w 158978"/>
              <a:gd name="connsiteY24" fmla="*/ 127000 h 1701800"/>
              <a:gd name="connsiteX25" fmla="*/ 51028 w 158978"/>
              <a:gd name="connsiteY25" fmla="*/ 101600 h 1701800"/>
              <a:gd name="connsiteX26" fmla="*/ 38328 w 158978"/>
              <a:gd name="connsiteY26" fmla="*/ 82550 h 1701800"/>
              <a:gd name="connsiteX27" fmla="*/ 31978 w 158978"/>
              <a:gd name="connsiteY27" fmla="*/ 63500 h 1701800"/>
              <a:gd name="connsiteX28" fmla="*/ 228 w 158978"/>
              <a:gd name="connsiteY28" fmla="*/ 6350 h 1701800"/>
              <a:gd name="connsiteX29" fmla="*/ 228 w 158978"/>
              <a:gd name="connsiteY29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8978" h="1701800">
                <a:moveTo>
                  <a:pt x="158978" y="1701800"/>
                </a:moveTo>
                <a:cubicBezTo>
                  <a:pt x="156861" y="1684867"/>
                  <a:pt x="156767" y="1667556"/>
                  <a:pt x="152628" y="1651000"/>
                </a:cubicBezTo>
                <a:cubicBezTo>
                  <a:pt x="150332" y="1641817"/>
                  <a:pt x="143252" y="1634463"/>
                  <a:pt x="139928" y="1625600"/>
                </a:cubicBezTo>
                <a:cubicBezTo>
                  <a:pt x="123816" y="1582636"/>
                  <a:pt x="142580" y="1616970"/>
                  <a:pt x="127228" y="1581150"/>
                </a:cubicBezTo>
                <a:cubicBezTo>
                  <a:pt x="123499" y="1572449"/>
                  <a:pt x="118044" y="1564539"/>
                  <a:pt x="114528" y="1555750"/>
                </a:cubicBezTo>
                <a:cubicBezTo>
                  <a:pt x="109556" y="1543321"/>
                  <a:pt x="107265" y="1529883"/>
                  <a:pt x="101828" y="1517650"/>
                </a:cubicBezTo>
                <a:cubicBezTo>
                  <a:pt x="98728" y="1510676"/>
                  <a:pt x="92782" y="1505300"/>
                  <a:pt x="89128" y="1498600"/>
                </a:cubicBezTo>
                <a:cubicBezTo>
                  <a:pt x="80062" y="1481980"/>
                  <a:pt x="72195" y="1464733"/>
                  <a:pt x="63728" y="1447800"/>
                </a:cubicBezTo>
                <a:cubicBezTo>
                  <a:pt x="59495" y="1439333"/>
                  <a:pt x="54021" y="1431380"/>
                  <a:pt x="51028" y="1422400"/>
                </a:cubicBezTo>
                <a:cubicBezTo>
                  <a:pt x="48911" y="1416050"/>
                  <a:pt x="46130" y="1409884"/>
                  <a:pt x="44678" y="1403350"/>
                </a:cubicBezTo>
                <a:cubicBezTo>
                  <a:pt x="41885" y="1390781"/>
                  <a:pt x="40853" y="1377875"/>
                  <a:pt x="38328" y="1365250"/>
                </a:cubicBezTo>
                <a:cubicBezTo>
                  <a:pt x="36616" y="1356692"/>
                  <a:pt x="34095" y="1348317"/>
                  <a:pt x="31978" y="1339850"/>
                </a:cubicBezTo>
                <a:cubicBezTo>
                  <a:pt x="34095" y="1204383"/>
                  <a:pt x="32688" y="1068816"/>
                  <a:pt x="38328" y="933450"/>
                </a:cubicBezTo>
                <a:cubicBezTo>
                  <a:pt x="39055" y="916011"/>
                  <a:pt x="47605" y="899766"/>
                  <a:pt x="51028" y="882650"/>
                </a:cubicBezTo>
                <a:lnTo>
                  <a:pt x="57378" y="850900"/>
                </a:lnTo>
                <a:cubicBezTo>
                  <a:pt x="59495" y="804333"/>
                  <a:pt x="60011" y="757666"/>
                  <a:pt x="63728" y="711200"/>
                </a:cubicBezTo>
                <a:cubicBezTo>
                  <a:pt x="64262" y="704528"/>
                  <a:pt x="68455" y="698644"/>
                  <a:pt x="70078" y="692150"/>
                </a:cubicBezTo>
                <a:cubicBezTo>
                  <a:pt x="90417" y="610796"/>
                  <a:pt x="60961" y="705418"/>
                  <a:pt x="89128" y="635000"/>
                </a:cubicBezTo>
                <a:cubicBezTo>
                  <a:pt x="94100" y="622571"/>
                  <a:pt x="97595" y="609600"/>
                  <a:pt x="101828" y="596900"/>
                </a:cubicBezTo>
                <a:cubicBezTo>
                  <a:pt x="103945" y="590550"/>
                  <a:pt x="107078" y="584452"/>
                  <a:pt x="108178" y="577850"/>
                </a:cubicBezTo>
                <a:lnTo>
                  <a:pt x="114528" y="539750"/>
                </a:lnTo>
                <a:cubicBezTo>
                  <a:pt x="112411" y="436033"/>
                  <a:pt x="113828" y="332184"/>
                  <a:pt x="108178" y="228600"/>
                </a:cubicBezTo>
                <a:cubicBezTo>
                  <a:pt x="106974" y="206518"/>
                  <a:pt x="91220" y="184797"/>
                  <a:pt x="82778" y="165100"/>
                </a:cubicBezTo>
                <a:cubicBezTo>
                  <a:pt x="80141" y="158948"/>
                  <a:pt x="79421" y="152037"/>
                  <a:pt x="76428" y="146050"/>
                </a:cubicBezTo>
                <a:cubicBezTo>
                  <a:pt x="73015" y="139224"/>
                  <a:pt x="67514" y="133626"/>
                  <a:pt x="63728" y="127000"/>
                </a:cubicBezTo>
                <a:cubicBezTo>
                  <a:pt x="59032" y="118781"/>
                  <a:pt x="55724" y="109819"/>
                  <a:pt x="51028" y="101600"/>
                </a:cubicBezTo>
                <a:cubicBezTo>
                  <a:pt x="47242" y="94974"/>
                  <a:pt x="41741" y="89376"/>
                  <a:pt x="38328" y="82550"/>
                </a:cubicBezTo>
                <a:cubicBezTo>
                  <a:pt x="35335" y="76563"/>
                  <a:pt x="35229" y="69351"/>
                  <a:pt x="31978" y="63500"/>
                </a:cubicBezTo>
                <a:cubicBezTo>
                  <a:pt x="10480" y="24804"/>
                  <a:pt x="8065" y="37699"/>
                  <a:pt x="228" y="6350"/>
                </a:cubicBezTo>
                <a:cubicBezTo>
                  <a:pt x="-285" y="4297"/>
                  <a:pt x="228" y="2117"/>
                  <a:pt x="228" y="0"/>
                </a:cubicBezTo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4594"/>
              </p:ext>
            </p:extLst>
          </p:nvPr>
        </p:nvGraphicFramePr>
        <p:xfrm>
          <a:off x="177800" y="165100"/>
          <a:ext cx="6997700" cy="215779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Alpine Lovers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 Activator plate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activates swinger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AT1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ube 1"/>
          <p:cNvSpPr/>
          <p:nvPr/>
        </p:nvSpPr>
        <p:spPr>
          <a:xfrm>
            <a:off x="3307973" y="5272685"/>
            <a:ext cx="304800" cy="152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837"/>
          <p:cNvGrpSpPr>
            <a:grpSpLocks/>
          </p:cNvGrpSpPr>
          <p:nvPr/>
        </p:nvGrpSpPr>
        <p:grpSpPr bwMode="auto">
          <a:xfrm>
            <a:off x="2999856" y="2770414"/>
            <a:ext cx="857250" cy="952500"/>
            <a:chOff x="684" y="3666"/>
            <a:chExt cx="540" cy="600"/>
          </a:xfrm>
        </p:grpSpPr>
        <p:sp>
          <p:nvSpPr>
            <p:cNvPr id="102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839"/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104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05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22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16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09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" name="Freeform 866"/>
              <p:cNvSpPr>
                <a:spLocks/>
              </p:cNvSpPr>
              <p:nvPr/>
            </p:nvSpPr>
            <p:spPr bwMode="auto">
              <a:xfrm>
                <a:off x="929" y="3930"/>
                <a:ext cx="22" cy="158"/>
              </a:xfrm>
              <a:custGeom>
                <a:avLst/>
                <a:gdLst>
                  <a:gd name="T0" fmla="*/ 0 w 31"/>
                  <a:gd name="T1" fmla="*/ 1 h 227"/>
                  <a:gd name="T2" fmla="*/ 0 w 31"/>
                  <a:gd name="T3" fmla="*/ 1 h 227"/>
                  <a:gd name="T4" fmla="*/ 1 w 31"/>
                  <a:gd name="T5" fmla="*/ 1 h 227"/>
                  <a:gd name="T6" fmla="*/ 1 w 31"/>
                  <a:gd name="T7" fmla="*/ 0 h 227"/>
                  <a:gd name="T8" fmla="*/ 0 w 31"/>
                  <a:gd name="T9" fmla="*/ 1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227"/>
                  <a:gd name="T17" fmla="*/ 31 w 31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227">
                    <a:moveTo>
                      <a:pt x="0" y="3"/>
                    </a:moveTo>
                    <a:lnTo>
                      <a:pt x="0" y="227"/>
                    </a:lnTo>
                    <a:lnTo>
                      <a:pt x="30" y="225"/>
                    </a:lnTo>
                    <a:lnTo>
                      <a:pt x="3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13"/>
          <p:cNvGrpSpPr>
            <a:grpSpLocks/>
          </p:cNvGrpSpPr>
          <p:nvPr/>
        </p:nvGrpSpPr>
        <p:grpSpPr bwMode="auto">
          <a:xfrm>
            <a:off x="2809226" y="2517611"/>
            <a:ext cx="393700" cy="1271588"/>
            <a:chOff x="2496" y="4380"/>
            <a:chExt cx="236" cy="690"/>
          </a:xfrm>
        </p:grpSpPr>
        <p:sp>
          <p:nvSpPr>
            <p:cNvPr id="129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31" name="Group 13"/>
          <p:cNvGrpSpPr>
            <a:grpSpLocks/>
          </p:cNvGrpSpPr>
          <p:nvPr/>
        </p:nvGrpSpPr>
        <p:grpSpPr bwMode="auto">
          <a:xfrm>
            <a:off x="3589530" y="2517611"/>
            <a:ext cx="393700" cy="1271588"/>
            <a:chOff x="2496" y="4380"/>
            <a:chExt cx="236" cy="690"/>
          </a:xfrm>
        </p:grpSpPr>
        <p:sp>
          <p:nvSpPr>
            <p:cNvPr id="132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88350" y="2849133"/>
            <a:ext cx="308168" cy="723063"/>
            <a:chOff x="4419600" y="3142695"/>
            <a:chExt cx="360363" cy="838200"/>
          </a:xfrm>
        </p:grpSpPr>
        <p:grpSp>
          <p:nvGrpSpPr>
            <p:cNvPr id="4" name="Group 108"/>
            <p:cNvGrpSpPr>
              <a:grpSpLocks noChangeAspect="1"/>
            </p:cNvGrpSpPr>
            <p:nvPr/>
          </p:nvGrpSpPr>
          <p:grpSpPr bwMode="auto">
            <a:xfrm>
              <a:off x="4419600" y="3142695"/>
              <a:ext cx="360363" cy="838200"/>
              <a:chOff x="3216" y="1850"/>
              <a:chExt cx="227" cy="528"/>
            </a:xfrm>
          </p:grpSpPr>
          <p:sp>
            <p:nvSpPr>
              <p:cNvPr id="5" name="AutoShape 107"/>
              <p:cNvSpPr>
                <a:spLocks noChangeAspect="1" noChangeArrowheads="1" noTextEdit="1"/>
              </p:cNvSpPr>
              <p:nvPr/>
            </p:nvSpPr>
            <p:spPr bwMode="auto">
              <a:xfrm>
                <a:off x="3216" y="1850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1"/>
              <p:cNvSpPr>
                <a:spLocks/>
              </p:cNvSpPr>
              <p:nvPr/>
            </p:nvSpPr>
            <p:spPr bwMode="auto">
              <a:xfrm>
                <a:off x="3220" y="1853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112"/>
              <p:cNvSpPr>
                <a:spLocks noChangeShapeType="1"/>
              </p:cNvSpPr>
              <p:nvPr/>
            </p:nvSpPr>
            <p:spPr bwMode="auto">
              <a:xfrm>
                <a:off x="3290" y="185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13"/>
              <p:cNvSpPr>
                <a:spLocks noChangeShapeType="1"/>
              </p:cNvSpPr>
              <p:nvPr/>
            </p:nvSpPr>
            <p:spPr bwMode="auto">
              <a:xfrm>
                <a:off x="3290" y="1853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14"/>
              <p:cNvSpPr>
                <a:spLocks noChangeShapeType="1"/>
              </p:cNvSpPr>
              <p:nvPr/>
            </p:nvSpPr>
            <p:spPr bwMode="auto">
              <a:xfrm>
                <a:off x="3290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15"/>
              <p:cNvSpPr>
                <a:spLocks noChangeShapeType="1"/>
              </p:cNvSpPr>
              <p:nvPr/>
            </p:nvSpPr>
            <p:spPr bwMode="auto">
              <a:xfrm flipH="1">
                <a:off x="3244" y="1927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116"/>
              <p:cNvSpPr>
                <a:spLocks noChangeShapeType="1"/>
              </p:cNvSpPr>
              <p:nvPr/>
            </p:nvSpPr>
            <p:spPr bwMode="auto">
              <a:xfrm flipH="1">
                <a:off x="3220" y="1927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17"/>
              <p:cNvSpPr>
                <a:spLocks noChangeShapeType="1"/>
              </p:cNvSpPr>
              <p:nvPr/>
            </p:nvSpPr>
            <p:spPr bwMode="auto">
              <a:xfrm>
                <a:off x="3220" y="1954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18"/>
              <p:cNvSpPr>
                <a:spLocks noChangeShapeType="1"/>
              </p:cNvSpPr>
              <p:nvPr/>
            </p:nvSpPr>
            <p:spPr bwMode="auto">
              <a:xfrm>
                <a:off x="3220" y="2153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119"/>
              <p:cNvSpPr>
                <a:spLocks noChangeShapeType="1"/>
              </p:cNvSpPr>
              <p:nvPr/>
            </p:nvSpPr>
            <p:spPr bwMode="auto">
              <a:xfrm>
                <a:off x="3257" y="2229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20"/>
              <p:cNvSpPr>
                <a:spLocks noChangeShapeType="1"/>
              </p:cNvSpPr>
              <p:nvPr/>
            </p:nvSpPr>
            <p:spPr bwMode="auto">
              <a:xfrm>
                <a:off x="3258" y="22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21"/>
              <p:cNvSpPr>
                <a:spLocks noChangeShapeType="1"/>
              </p:cNvSpPr>
              <p:nvPr/>
            </p:nvSpPr>
            <p:spPr bwMode="auto">
              <a:xfrm>
                <a:off x="3258" y="2229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22"/>
              <p:cNvSpPr>
                <a:spLocks noChangeShapeType="1"/>
              </p:cNvSpPr>
              <p:nvPr/>
            </p:nvSpPr>
            <p:spPr bwMode="auto">
              <a:xfrm>
                <a:off x="3400" y="22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23"/>
              <p:cNvSpPr>
                <a:spLocks noChangeShapeType="1"/>
              </p:cNvSpPr>
              <p:nvPr/>
            </p:nvSpPr>
            <p:spPr bwMode="auto">
              <a:xfrm flipV="1">
                <a:off x="3400" y="2227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24"/>
              <p:cNvSpPr>
                <a:spLocks noChangeShapeType="1"/>
              </p:cNvSpPr>
              <p:nvPr/>
            </p:nvSpPr>
            <p:spPr bwMode="auto">
              <a:xfrm flipV="1">
                <a:off x="3401" y="2226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25"/>
              <p:cNvSpPr>
                <a:spLocks noChangeShapeType="1"/>
              </p:cNvSpPr>
              <p:nvPr/>
            </p:nvSpPr>
            <p:spPr bwMode="auto">
              <a:xfrm flipV="1">
                <a:off x="3401" y="2153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Line 126"/>
              <p:cNvSpPr>
                <a:spLocks noChangeShapeType="1"/>
              </p:cNvSpPr>
              <p:nvPr/>
            </p:nvSpPr>
            <p:spPr bwMode="auto">
              <a:xfrm flipV="1">
                <a:off x="3438" y="1954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127"/>
              <p:cNvSpPr>
                <a:spLocks noChangeShapeType="1"/>
              </p:cNvSpPr>
              <p:nvPr/>
            </p:nvSpPr>
            <p:spPr bwMode="auto">
              <a:xfrm flipH="1" flipV="1">
                <a:off x="3412" y="1927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128"/>
              <p:cNvSpPr>
                <a:spLocks noChangeShapeType="1"/>
              </p:cNvSpPr>
              <p:nvPr/>
            </p:nvSpPr>
            <p:spPr bwMode="auto">
              <a:xfrm>
                <a:off x="3412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129"/>
              <p:cNvSpPr>
                <a:spLocks noChangeShapeType="1"/>
              </p:cNvSpPr>
              <p:nvPr/>
            </p:nvSpPr>
            <p:spPr bwMode="auto">
              <a:xfrm flipH="1">
                <a:off x="3366" y="1927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130"/>
              <p:cNvSpPr>
                <a:spLocks noChangeShapeType="1"/>
              </p:cNvSpPr>
              <p:nvPr/>
            </p:nvSpPr>
            <p:spPr bwMode="auto">
              <a:xfrm>
                <a:off x="3366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131"/>
              <p:cNvSpPr>
                <a:spLocks noChangeShapeType="1"/>
              </p:cNvSpPr>
              <p:nvPr/>
            </p:nvSpPr>
            <p:spPr bwMode="auto">
              <a:xfrm flipV="1">
                <a:off x="3366" y="1853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132"/>
              <p:cNvSpPr>
                <a:spLocks noChangeShapeType="1"/>
              </p:cNvSpPr>
              <p:nvPr/>
            </p:nvSpPr>
            <p:spPr bwMode="auto">
              <a:xfrm flipH="1">
                <a:off x="3290" y="1853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33"/>
              <p:cNvSpPr>
                <a:spLocks/>
              </p:cNvSpPr>
              <p:nvPr/>
            </p:nvSpPr>
            <p:spPr bwMode="auto">
              <a:xfrm>
                <a:off x="3258" y="2005"/>
                <a:ext cx="63" cy="6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2" name="Freeform 133"/>
            <p:cNvSpPr>
              <a:spLocks/>
            </p:cNvSpPr>
            <p:nvPr/>
          </p:nvSpPr>
          <p:spPr bwMode="auto">
            <a:xfrm flipH="1">
              <a:off x="4602163" y="3392878"/>
              <a:ext cx="101600" cy="103188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903315" y="2837320"/>
            <a:ext cx="308168" cy="723063"/>
            <a:chOff x="4419600" y="3142695"/>
            <a:chExt cx="360363" cy="838200"/>
          </a:xfrm>
        </p:grpSpPr>
        <p:grpSp>
          <p:nvGrpSpPr>
            <p:cNvPr id="171" name="Group 108"/>
            <p:cNvGrpSpPr>
              <a:grpSpLocks noChangeAspect="1"/>
            </p:cNvGrpSpPr>
            <p:nvPr/>
          </p:nvGrpSpPr>
          <p:grpSpPr bwMode="auto">
            <a:xfrm>
              <a:off x="4419600" y="3142695"/>
              <a:ext cx="360363" cy="838200"/>
              <a:chOff x="3216" y="1850"/>
              <a:chExt cx="227" cy="528"/>
            </a:xfrm>
          </p:grpSpPr>
          <p:sp>
            <p:nvSpPr>
              <p:cNvPr id="173" name="AutoShape 107"/>
              <p:cNvSpPr>
                <a:spLocks noChangeAspect="1" noChangeArrowheads="1" noTextEdit="1"/>
              </p:cNvSpPr>
              <p:nvPr/>
            </p:nvSpPr>
            <p:spPr bwMode="auto">
              <a:xfrm>
                <a:off x="3216" y="1850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11"/>
              <p:cNvSpPr>
                <a:spLocks/>
              </p:cNvSpPr>
              <p:nvPr/>
            </p:nvSpPr>
            <p:spPr bwMode="auto">
              <a:xfrm>
                <a:off x="3220" y="1853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12"/>
              <p:cNvSpPr>
                <a:spLocks noChangeShapeType="1"/>
              </p:cNvSpPr>
              <p:nvPr/>
            </p:nvSpPr>
            <p:spPr bwMode="auto">
              <a:xfrm>
                <a:off x="3290" y="185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13"/>
              <p:cNvSpPr>
                <a:spLocks noChangeShapeType="1"/>
              </p:cNvSpPr>
              <p:nvPr/>
            </p:nvSpPr>
            <p:spPr bwMode="auto">
              <a:xfrm>
                <a:off x="3290" y="1853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14"/>
              <p:cNvSpPr>
                <a:spLocks noChangeShapeType="1"/>
              </p:cNvSpPr>
              <p:nvPr/>
            </p:nvSpPr>
            <p:spPr bwMode="auto">
              <a:xfrm>
                <a:off x="3290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15"/>
              <p:cNvSpPr>
                <a:spLocks noChangeShapeType="1"/>
              </p:cNvSpPr>
              <p:nvPr/>
            </p:nvSpPr>
            <p:spPr bwMode="auto">
              <a:xfrm flipH="1">
                <a:off x="3244" y="1927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16"/>
              <p:cNvSpPr>
                <a:spLocks noChangeShapeType="1"/>
              </p:cNvSpPr>
              <p:nvPr/>
            </p:nvSpPr>
            <p:spPr bwMode="auto">
              <a:xfrm flipH="1">
                <a:off x="3220" y="1927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Line 117"/>
              <p:cNvSpPr>
                <a:spLocks noChangeShapeType="1"/>
              </p:cNvSpPr>
              <p:nvPr/>
            </p:nvSpPr>
            <p:spPr bwMode="auto">
              <a:xfrm>
                <a:off x="3220" y="1954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18"/>
              <p:cNvSpPr>
                <a:spLocks noChangeShapeType="1"/>
              </p:cNvSpPr>
              <p:nvPr/>
            </p:nvSpPr>
            <p:spPr bwMode="auto">
              <a:xfrm>
                <a:off x="3220" y="2153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19"/>
              <p:cNvSpPr>
                <a:spLocks noChangeShapeType="1"/>
              </p:cNvSpPr>
              <p:nvPr/>
            </p:nvSpPr>
            <p:spPr bwMode="auto">
              <a:xfrm>
                <a:off x="3257" y="2229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20"/>
              <p:cNvSpPr>
                <a:spLocks noChangeShapeType="1"/>
              </p:cNvSpPr>
              <p:nvPr/>
            </p:nvSpPr>
            <p:spPr bwMode="auto">
              <a:xfrm>
                <a:off x="3258" y="22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Line 121"/>
              <p:cNvSpPr>
                <a:spLocks noChangeShapeType="1"/>
              </p:cNvSpPr>
              <p:nvPr/>
            </p:nvSpPr>
            <p:spPr bwMode="auto">
              <a:xfrm>
                <a:off x="3258" y="2229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22"/>
              <p:cNvSpPr>
                <a:spLocks noChangeShapeType="1"/>
              </p:cNvSpPr>
              <p:nvPr/>
            </p:nvSpPr>
            <p:spPr bwMode="auto">
              <a:xfrm>
                <a:off x="3400" y="22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123"/>
              <p:cNvSpPr>
                <a:spLocks noChangeShapeType="1"/>
              </p:cNvSpPr>
              <p:nvPr/>
            </p:nvSpPr>
            <p:spPr bwMode="auto">
              <a:xfrm flipV="1">
                <a:off x="3400" y="2227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24"/>
              <p:cNvSpPr>
                <a:spLocks noChangeShapeType="1"/>
              </p:cNvSpPr>
              <p:nvPr/>
            </p:nvSpPr>
            <p:spPr bwMode="auto">
              <a:xfrm flipV="1">
                <a:off x="3401" y="2226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25"/>
              <p:cNvSpPr>
                <a:spLocks noChangeShapeType="1"/>
              </p:cNvSpPr>
              <p:nvPr/>
            </p:nvSpPr>
            <p:spPr bwMode="auto">
              <a:xfrm flipV="1">
                <a:off x="3401" y="2153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126"/>
              <p:cNvSpPr>
                <a:spLocks noChangeShapeType="1"/>
              </p:cNvSpPr>
              <p:nvPr/>
            </p:nvSpPr>
            <p:spPr bwMode="auto">
              <a:xfrm flipV="1">
                <a:off x="3438" y="1954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Line 127"/>
              <p:cNvSpPr>
                <a:spLocks noChangeShapeType="1"/>
              </p:cNvSpPr>
              <p:nvPr/>
            </p:nvSpPr>
            <p:spPr bwMode="auto">
              <a:xfrm flipH="1" flipV="1">
                <a:off x="3412" y="1927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28"/>
              <p:cNvSpPr>
                <a:spLocks noChangeShapeType="1"/>
              </p:cNvSpPr>
              <p:nvPr/>
            </p:nvSpPr>
            <p:spPr bwMode="auto">
              <a:xfrm>
                <a:off x="3412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Line 129"/>
              <p:cNvSpPr>
                <a:spLocks noChangeShapeType="1"/>
              </p:cNvSpPr>
              <p:nvPr/>
            </p:nvSpPr>
            <p:spPr bwMode="auto">
              <a:xfrm flipH="1">
                <a:off x="3366" y="1927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Line 130"/>
              <p:cNvSpPr>
                <a:spLocks noChangeShapeType="1"/>
              </p:cNvSpPr>
              <p:nvPr/>
            </p:nvSpPr>
            <p:spPr bwMode="auto">
              <a:xfrm>
                <a:off x="3366" y="19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31"/>
              <p:cNvSpPr>
                <a:spLocks noChangeShapeType="1"/>
              </p:cNvSpPr>
              <p:nvPr/>
            </p:nvSpPr>
            <p:spPr bwMode="auto">
              <a:xfrm flipV="1">
                <a:off x="3366" y="1853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Line 132"/>
              <p:cNvSpPr>
                <a:spLocks noChangeShapeType="1"/>
              </p:cNvSpPr>
              <p:nvPr/>
            </p:nvSpPr>
            <p:spPr bwMode="auto">
              <a:xfrm flipH="1">
                <a:off x="3290" y="1853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33"/>
              <p:cNvSpPr>
                <a:spLocks/>
              </p:cNvSpPr>
              <p:nvPr/>
            </p:nvSpPr>
            <p:spPr bwMode="auto">
              <a:xfrm>
                <a:off x="3258" y="2005"/>
                <a:ext cx="63" cy="65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2" name="Freeform 133"/>
            <p:cNvSpPr>
              <a:spLocks/>
            </p:cNvSpPr>
            <p:nvPr/>
          </p:nvSpPr>
          <p:spPr bwMode="auto">
            <a:xfrm flipH="1">
              <a:off x="4602163" y="3392878"/>
              <a:ext cx="101600" cy="103188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92"/>
          <p:cNvGrpSpPr>
            <a:grpSpLocks/>
          </p:cNvGrpSpPr>
          <p:nvPr/>
        </p:nvGrpSpPr>
        <p:grpSpPr bwMode="auto">
          <a:xfrm flipH="1">
            <a:off x="2615737" y="3078296"/>
            <a:ext cx="222250" cy="858838"/>
            <a:chOff x="384" y="816"/>
            <a:chExt cx="140" cy="541"/>
          </a:xfrm>
        </p:grpSpPr>
        <p:sp>
          <p:nvSpPr>
            <p:cNvPr id="20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88"/>
          <p:cNvGrpSpPr>
            <a:grpSpLocks/>
          </p:cNvGrpSpPr>
          <p:nvPr/>
        </p:nvGrpSpPr>
        <p:grpSpPr bwMode="auto">
          <a:xfrm>
            <a:off x="3986161" y="3036201"/>
            <a:ext cx="222250" cy="858838"/>
            <a:chOff x="384" y="816"/>
            <a:chExt cx="140" cy="541"/>
          </a:xfrm>
        </p:grpSpPr>
        <p:sp>
          <p:nvSpPr>
            <p:cNvPr id="21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" name="Straight Connector 214"/>
          <p:cNvCxnSpPr/>
          <p:nvPr/>
        </p:nvCxnSpPr>
        <p:spPr>
          <a:xfrm flipV="1">
            <a:off x="1661888" y="5929784"/>
            <a:ext cx="3707183" cy="3110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762000" y="4832895"/>
            <a:ext cx="899888" cy="11344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5370401" y="4787017"/>
            <a:ext cx="767254" cy="11427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182812" y="5763515"/>
            <a:ext cx="90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197" name="Group 13"/>
          <p:cNvGrpSpPr>
            <a:grpSpLocks/>
          </p:cNvGrpSpPr>
          <p:nvPr/>
        </p:nvGrpSpPr>
        <p:grpSpPr bwMode="auto">
          <a:xfrm>
            <a:off x="2654998" y="3386236"/>
            <a:ext cx="393700" cy="1271588"/>
            <a:chOff x="2496" y="4380"/>
            <a:chExt cx="236" cy="690"/>
          </a:xfrm>
        </p:grpSpPr>
        <p:sp>
          <p:nvSpPr>
            <p:cNvPr id="19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7" name="Group 292"/>
          <p:cNvGrpSpPr>
            <a:grpSpLocks/>
          </p:cNvGrpSpPr>
          <p:nvPr/>
        </p:nvGrpSpPr>
        <p:grpSpPr bwMode="auto">
          <a:xfrm flipH="1">
            <a:off x="2025620" y="3467327"/>
            <a:ext cx="222250" cy="858838"/>
            <a:chOff x="384" y="816"/>
            <a:chExt cx="140" cy="541"/>
          </a:xfrm>
        </p:grpSpPr>
        <p:sp>
          <p:nvSpPr>
            <p:cNvPr id="22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288"/>
          <p:cNvGrpSpPr>
            <a:grpSpLocks/>
          </p:cNvGrpSpPr>
          <p:nvPr/>
        </p:nvGrpSpPr>
        <p:grpSpPr bwMode="auto">
          <a:xfrm>
            <a:off x="4794270" y="3515273"/>
            <a:ext cx="222250" cy="858838"/>
            <a:chOff x="384" y="816"/>
            <a:chExt cx="140" cy="541"/>
          </a:xfrm>
        </p:grpSpPr>
        <p:sp>
          <p:nvSpPr>
            <p:cNvPr id="23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13"/>
          <p:cNvGrpSpPr>
            <a:grpSpLocks/>
          </p:cNvGrpSpPr>
          <p:nvPr/>
        </p:nvGrpSpPr>
        <p:grpSpPr bwMode="auto">
          <a:xfrm>
            <a:off x="2892425" y="4136438"/>
            <a:ext cx="393700" cy="1271588"/>
            <a:chOff x="2496" y="4380"/>
            <a:chExt cx="236" cy="690"/>
          </a:xfrm>
        </p:grpSpPr>
        <p:sp>
          <p:nvSpPr>
            <p:cNvPr id="9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5" name="Group 13"/>
          <p:cNvGrpSpPr>
            <a:grpSpLocks/>
          </p:cNvGrpSpPr>
          <p:nvPr/>
        </p:nvGrpSpPr>
        <p:grpSpPr bwMode="auto">
          <a:xfrm>
            <a:off x="3660775" y="4136438"/>
            <a:ext cx="393700" cy="1271588"/>
            <a:chOff x="2496" y="4380"/>
            <a:chExt cx="236" cy="690"/>
          </a:xfrm>
        </p:grpSpPr>
        <p:sp>
          <p:nvSpPr>
            <p:cNvPr id="9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0" name="Group 13"/>
          <p:cNvGrpSpPr>
            <a:grpSpLocks/>
          </p:cNvGrpSpPr>
          <p:nvPr/>
        </p:nvGrpSpPr>
        <p:grpSpPr bwMode="auto">
          <a:xfrm>
            <a:off x="3822239" y="3320233"/>
            <a:ext cx="393700" cy="1271588"/>
            <a:chOff x="2496" y="4380"/>
            <a:chExt cx="236" cy="690"/>
          </a:xfrm>
        </p:grpSpPr>
        <p:sp>
          <p:nvSpPr>
            <p:cNvPr id="20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43" name="Straight Connector 242"/>
          <p:cNvCxnSpPr/>
          <p:nvPr/>
        </p:nvCxnSpPr>
        <p:spPr>
          <a:xfrm flipH="1">
            <a:off x="763975" y="4265840"/>
            <a:ext cx="557842" cy="5893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1312371" y="4223265"/>
            <a:ext cx="668840" cy="425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5688382" y="4251739"/>
            <a:ext cx="458798" cy="5464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 flipV="1">
            <a:off x="5070770" y="4203993"/>
            <a:ext cx="617612" cy="4774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Freeform 55"/>
          <p:cNvSpPr>
            <a:spLocks/>
          </p:cNvSpPr>
          <p:nvPr/>
        </p:nvSpPr>
        <p:spPr bwMode="auto">
          <a:xfrm>
            <a:off x="5073720" y="3455173"/>
            <a:ext cx="295351" cy="133184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55"/>
          <p:cNvSpPr>
            <a:spLocks/>
          </p:cNvSpPr>
          <p:nvPr/>
        </p:nvSpPr>
        <p:spPr bwMode="auto">
          <a:xfrm flipH="1">
            <a:off x="1606644" y="3455173"/>
            <a:ext cx="373225" cy="136252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55"/>
          <p:cNvSpPr>
            <a:spLocks/>
          </p:cNvSpPr>
          <p:nvPr/>
        </p:nvSpPr>
        <p:spPr bwMode="auto">
          <a:xfrm>
            <a:off x="1600200" y="3959614"/>
            <a:ext cx="381000" cy="142786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5"/>
          <p:cNvSpPr>
            <a:spLocks/>
          </p:cNvSpPr>
          <p:nvPr/>
        </p:nvSpPr>
        <p:spPr bwMode="auto">
          <a:xfrm flipH="1">
            <a:off x="5049838" y="3959615"/>
            <a:ext cx="322034" cy="144841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"/>
          <p:cNvSpPr>
            <a:spLocks/>
          </p:cNvSpPr>
          <p:nvPr/>
        </p:nvSpPr>
        <p:spPr bwMode="auto">
          <a:xfrm>
            <a:off x="1981200" y="4188430"/>
            <a:ext cx="995363" cy="1219596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"/>
          <p:cNvSpPr>
            <a:spLocks/>
          </p:cNvSpPr>
          <p:nvPr/>
        </p:nvSpPr>
        <p:spPr bwMode="auto">
          <a:xfrm>
            <a:off x="4054475" y="4188430"/>
            <a:ext cx="995363" cy="1199045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1" name="Group 380"/>
          <p:cNvGrpSpPr>
            <a:grpSpLocks/>
          </p:cNvGrpSpPr>
          <p:nvPr/>
        </p:nvGrpSpPr>
        <p:grpSpPr bwMode="auto">
          <a:xfrm>
            <a:off x="419257" y="3789199"/>
            <a:ext cx="228600" cy="862013"/>
            <a:chOff x="1680" y="768"/>
            <a:chExt cx="144" cy="543"/>
          </a:xfrm>
        </p:grpSpPr>
        <p:sp>
          <p:nvSpPr>
            <p:cNvPr id="27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7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5" name="Group 387"/>
          <p:cNvGrpSpPr>
            <a:grpSpLocks/>
          </p:cNvGrpSpPr>
          <p:nvPr/>
        </p:nvGrpSpPr>
        <p:grpSpPr bwMode="auto">
          <a:xfrm flipH="1">
            <a:off x="6425855" y="3756655"/>
            <a:ext cx="228600" cy="862013"/>
            <a:chOff x="1680" y="768"/>
            <a:chExt cx="144" cy="543"/>
          </a:xfrm>
        </p:grpSpPr>
        <p:sp>
          <p:nvSpPr>
            <p:cNvPr id="28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8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9" name="Group 29"/>
          <p:cNvGrpSpPr>
            <a:grpSpLocks/>
          </p:cNvGrpSpPr>
          <p:nvPr/>
        </p:nvGrpSpPr>
        <p:grpSpPr bwMode="auto">
          <a:xfrm>
            <a:off x="1042896" y="2644901"/>
            <a:ext cx="287338" cy="790575"/>
            <a:chOff x="528" y="240"/>
            <a:chExt cx="181" cy="498"/>
          </a:xfrm>
        </p:grpSpPr>
        <p:sp>
          <p:nvSpPr>
            <p:cNvPr id="30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" name="Group 29"/>
          <p:cNvGrpSpPr>
            <a:grpSpLocks/>
          </p:cNvGrpSpPr>
          <p:nvPr/>
        </p:nvGrpSpPr>
        <p:grpSpPr bwMode="auto">
          <a:xfrm>
            <a:off x="5690158" y="2666108"/>
            <a:ext cx="287338" cy="790575"/>
            <a:chOff x="528" y="240"/>
            <a:chExt cx="181" cy="498"/>
          </a:xfrm>
        </p:grpSpPr>
        <p:sp>
          <p:nvSpPr>
            <p:cNvPr id="31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123729" y="2488971"/>
            <a:ext cx="90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AT1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271883" y="5363804"/>
            <a:ext cx="2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73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ＭＳ Ｐゴシック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2016-11-20T07:16:48Z</dcterms:modified>
  <cp:category>Shooting</cp:category>
</cp:coreProperties>
</file>