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490" y="7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ADC04171-2E60-415A-B144-AE71CCE79B99}"/>
    <pc:docChg chg="undo redo custSel delSld modSld">
      <pc:chgData name="Matt Carlson" userId="0e792f37f00095d9" providerId="LiveId" clId="{ADC04171-2E60-415A-B144-AE71CCE79B99}" dt="2018-10-27T07:16:03.670" v="110" actId="2696"/>
      <pc:docMkLst>
        <pc:docMk/>
      </pc:docMkLst>
      <pc:sldChg chg="addSp delSp modSp">
        <pc:chgData name="Matt Carlson" userId="0e792f37f00095d9" providerId="LiveId" clId="{ADC04171-2E60-415A-B144-AE71CCE79B99}" dt="2018-10-27T07:15:37.579" v="105" actId="20577"/>
        <pc:sldMkLst>
          <pc:docMk/>
          <pc:sldMk cId="0" sldId="274"/>
        </pc:sldMkLst>
        <pc:spChg chg="add ord">
          <ac:chgData name="Matt Carlson" userId="0e792f37f00095d9" providerId="LiveId" clId="{ADC04171-2E60-415A-B144-AE71CCE79B99}" dt="2018-10-27T07:14:29.348" v="77" actId="167"/>
          <ac:spMkLst>
            <pc:docMk/>
            <pc:sldMk cId="0" sldId="274"/>
            <ac:spMk id="22" creationId="{FFD92AED-82E8-4DF0-8E25-457ABC3A1DBF}"/>
          </ac:spMkLst>
        </pc:spChg>
        <pc:spChg chg="add">
          <ac:chgData name="Matt Carlson" userId="0e792f37f00095d9" providerId="LiveId" clId="{ADC04171-2E60-415A-B144-AE71CCE79B99}" dt="2018-10-27T07:11:53.398" v="13"/>
          <ac:spMkLst>
            <pc:docMk/>
            <pc:sldMk cId="0" sldId="274"/>
            <ac:spMk id="42" creationId="{C845010A-7294-4996-BE2A-9121831FE594}"/>
          </ac:spMkLst>
        </pc:spChg>
        <pc:spChg chg="add">
          <ac:chgData name="Matt Carlson" userId="0e792f37f00095d9" providerId="LiveId" clId="{ADC04171-2E60-415A-B144-AE71CCE79B99}" dt="2018-10-27T07:11:53.398" v="13"/>
          <ac:spMkLst>
            <pc:docMk/>
            <pc:sldMk cId="0" sldId="274"/>
            <ac:spMk id="61" creationId="{0128DA8E-687F-4D9E-AA82-152F734310C4}"/>
          </ac:spMkLst>
        </pc:spChg>
        <pc:spChg chg="add">
          <ac:chgData name="Matt Carlson" userId="0e792f37f00095d9" providerId="LiveId" clId="{ADC04171-2E60-415A-B144-AE71CCE79B99}" dt="2018-10-27T07:11:53.398" v="13"/>
          <ac:spMkLst>
            <pc:docMk/>
            <pc:sldMk cId="0" sldId="274"/>
            <ac:spMk id="71" creationId="{9600E6ED-5A29-4EBD-9B58-E5935A5AAB1E}"/>
          </ac:spMkLst>
        </pc:spChg>
        <pc:spChg chg="add">
          <ac:chgData name="Matt Carlson" userId="0e792f37f00095d9" providerId="LiveId" clId="{ADC04171-2E60-415A-B144-AE71CCE79B99}" dt="2018-10-27T07:11:53.398" v="13"/>
          <ac:spMkLst>
            <pc:docMk/>
            <pc:sldMk cId="0" sldId="274"/>
            <ac:spMk id="72" creationId="{701647F5-6C9D-409E-A2BF-704E9FBDF2A6}"/>
          </ac:spMkLst>
        </pc:spChg>
        <pc:spChg chg="add del">
          <ac:chgData name="Matt Carlson" userId="0e792f37f00095d9" providerId="LiveId" clId="{ADC04171-2E60-415A-B144-AE71CCE79B99}" dt="2018-10-27T07:13:12.690" v="45" actId="478"/>
          <ac:spMkLst>
            <pc:docMk/>
            <pc:sldMk cId="0" sldId="274"/>
            <ac:spMk id="80" creationId="{BE6C6415-99F6-4774-83B5-F0D5A5ED1F43}"/>
          </ac:spMkLst>
        </pc:spChg>
        <pc:spChg chg="mod">
          <ac:chgData name="Matt Carlson" userId="0e792f37f00095d9" providerId="LiveId" clId="{ADC04171-2E60-415A-B144-AE71CCE79B99}" dt="2018-10-27T07:13:18.722" v="46" actId="1076"/>
          <ac:spMkLst>
            <pc:docMk/>
            <pc:sldMk cId="0" sldId="274"/>
            <ac:spMk id="3112" creationId="{00000000-0000-0000-0000-000000000000}"/>
          </ac:spMkLst>
        </pc:spChg>
        <pc:grpChg chg="add del">
          <ac:chgData name="Matt Carlson" userId="0e792f37f00095d9" providerId="LiveId" clId="{ADC04171-2E60-415A-B144-AE71CCE79B99}" dt="2018-10-27T07:14:06.489" v="68" actId="478"/>
          <ac:grpSpMkLst>
            <pc:docMk/>
            <pc:sldMk cId="0" sldId="274"/>
            <ac:grpSpMk id="11" creationId="{1A3D0AAC-F6F8-4239-BC00-AB3DC7D12BCD}"/>
          </ac:grpSpMkLst>
        </pc:grpChg>
        <pc:grpChg chg="add">
          <ac:chgData name="Matt Carlson" userId="0e792f37f00095d9" providerId="LiveId" clId="{ADC04171-2E60-415A-B144-AE71CCE79B99}" dt="2018-10-27T07:11:53.398" v="13"/>
          <ac:grpSpMkLst>
            <pc:docMk/>
            <pc:sldMk cId="0" sldId="274"/>
            <ac:grpSpMk id="24" creationId="{BDB3F61A-CF40-4168-BA79-29C06651C0CB}"/>
          </ac:grpSpMkLst>
        </pc:grpChg>
        <pc:grpChg chg="add mod">
          <ac:chgData name="Matt Carlson" userId="0e792f37f00095d9" providerId="LiveId" clId="{ADC04171-2E60-415A-B144-AE71CCE79B99}" dt="2018-10-27T07:13:38.316" v="53" actId="1076"/>
          <ac:grpSpMkLst>
            <pc:docMk/>
            <pc:sldMk cId="0" sldId="274"/>
            <ac:grpSpMk id="34" creationId="{57D4A333-A3BC-4375-A8D5-FC9B4788E99F}"/>
          </ac:grpSpMkLst>
        </pc:grpChg>
        <pc:grpChg chg="add mod">
          <ac:chgData name="Matt Carlson" userId="0e792f37f00095d9" providerId="LiveId" clId="{ADC04171-2E60-415A-B144-AE71CCE79B99}" dt="2018-10-27T07:13:38.316" v="53" actId="1076"/>
          <ac:grpSpMkLst>
            <pc:docMk/>
            <pc:sldMk cId="0" sldId="274"/>
            <ac:grpSpMk id="38" creationId="{ED9E1ACF-6E88-49C8-A88E-FA969496080D}"/>
          </ac:grpSpMkLst>
        </pc:grpChg>
        <pc:grpChg chg="add">
          <ac:chgData name="Matt Carlson" userId="0e792f37f00095d9" providerId="LiveId" clId="{ADC04171-2E60-415A-B144-AE71CCE79B99}" dt="2018-10-27T07:11:53.398" v="13"/>
          <ac:grpSpMkLst>
            <pc:docMk/>
            <pc:sldMk cId="0" sldId="274"/>
            <ac:grpSpMk id="43" creationId="{1B55210A-6603-4A57-A531-3FB91352AEA5}"/>
          </ac:grpSpMkLst>
        </pc:grpChg>
        <pc:grpChg chg="add">
          <ac:chgData name="Matt Carlson" userId="0e792f37f00095d9" providerId="LiveId" clId="{ADC04171-2E60-415A-B144-AE71CCE79B99}" dt="2018-10-27T07:11:53.398" v="13"/>
          <ac:grpSpMkLst>
            <pc:docMk/>
            <pc:sldMk cId="0" sldId="274"/>
            <ac:grpSpMk id="47" creationId="{5796D107-99AB-4F33-A433-9C27D15F1273}"/>
          </ac:grpSpMkLst>
        </pc:grpChg>
        <pc:grpChg chg="add">
          <ac:chgData name="Matt Carlson" userId="0e792f37f00095d9" providerId="LiveId" clId="{ADC04171-2E60-415A-B144-AE71CCE79B99}" dt="2018-10-27T07:11:53.398" v="13"/>
          <ac:grpSpMkLst>
            <pc:docMk/>
            <pc:sldMk cId="0" sldId="274"/>
            <ac:grpSpMk id="51" creationId="{ADD0649A-1EDC-456D-8B07-7788A65BC469}"/>
          </ac:grpSpMkLst>
        </pc:grpChg>
        <pc:grpChg chg="add">
          <ac:chgData name="Matt Carlson" userId="0e792f37f00095d9" providerId="LiveId" clId="{ADC04171-2E60-415A-B144-AE71CCE79B99}" dt="2018-10-27T07:11:53.398" v="13"/>
          <ac:grpSpMkLst>
            <pc:docMk/>
            <pc:sldMk cId="0" sldId="274"/>
            <ac:grpSpMk id="54" creationId="{B3149E6B-6059-4754-A071-90E9B5015183}"/>
          </ac:grpSpMkLst>
        </pc:grpChg>
        <pc:grpChg chg="add">
          <ac:chgData name="Matt Carlson" userId="0e792f37f00095d9" providerId="LiveId" clId="{ADC04171-2E60-415A-B144-AE71CCE79B99}" dt="2018-10-27T07:11:53.398" v="13"/>
          <ac:grpSpMkLst>
            <pc:docMk/>
            <pc:sldMk cId="0" sldId="274"/>
            <ac:grpSpMk id="57" creationId="{413A1C43-DED5-47EC-A84B-373E8D6DDD36}"/>
          </ac:grpSpMkLst>
        </pc:grpChg>
        <pc:grpChg chg="add">
          <ac:chgData name="Matt Carlson" userId="0e792f37f00095d9" providerId="LiveId" clId="{ADC04171-2E60-415A-B144-AE71CCE79B99}" dt="2018-10-27T07:11:53.398" v="13"/>
          <ac:grpSpMkLst>
            <pc:docMk/>
            <pc:sldMk cId="0" sldId="274"/>
            <ac:grpSpMk id="62" creationId="{9FF4B998-ED08-43C6-B210-F2F62CD40CE6}"/>
          </ac:grpSpMkLst>
        </pc:grpChg>
        <pc:grpChg chg="add">
          <ac:chgData name="Matt Carlson" userId="0e792f37f00095d9" providerId="LiveId" clId="{ADC04171-2E60-415A-B144-AE71CCE79B99}" dt="2018-10-27T07:11:53.398" v="13"/>
          <ac:grpSpMkLst>
            <pc:docMk/>
            <pc:sldMk cId="0" sldId="274"/>
            <ac:grpSpMk id="67" creationId="{71BC746E-1CF1-4DA0-A5E4-E963D9723F5D}"/>
          </ac:grpSpMkLst>
        </pc:grpChg>
        <pc:grpChg chg="add">
          <ac:chgData name="Matt Carlson" userId="0e792f37f00095d9" providerId="LiveId" clId="{ADC04171-2E60-415A-B144-AE71CCE79B99}" dt="2018-10-27T07:11:53.398" v="13"/>
          <ac:grpSpMkLst>
            <pc:docMk/>
            <pc:sldMk cId="0" sldId="274"/>
            <ac:grpSpMk id="73" creationId="{9530853B-ABB6-41C8-93F5-C92BDF607555}"/>
          </ac:grpSpMkLst>
        </pc:grpChg>
        <pc:grpChg chg="add">
          <ac:chgData name="Matt Carlson" userId="0e792f37f00095d9" providerId="LiveId" clId="{ADC04171-2E60-415A-B144-AE71CCE79B99}" dt="2018-10-27T07:11:53.398" v="13"/>
          <ac:grpSpMkLst>
            <pc:docMk/>
            <pc:sldMk cId="0" sldId="274"/>
            <ac:grpSpMk id="77" creationId="{00F20942-230C-42A2-BD56-EE2756E39500}"/>
          </ac:grpSpMkLst>
        </pc:grpChg>
        <pc:grpChg chg="add del">
          <ac:chgData name="Matt Carlson" userId="0e792f37f00095d9" providerId="LiveId" clId="{ADC04171-2E60-415A-B144-AE71CCE79B99}" dt="2018-10-27T07:14:50.628" v="82" actId="478"/>
          <ac:grpSpMkLst>
            <pc:docMk/>
            <pc:sldMk cId="0" sldId="274"/>
            <ac:grpSpMk id="81" creationId="{CF6E677C-3E2A-4FC1-9B96-E1A4CF17020E}"/>
          </ac:grpSpMkLst>
        </pc:grpChg>
        <pc:grpChg chg="add del">
          <ac:chgData name="Matt Carlson" userId="0e792f37f00095d9" providerId="LiveId" clId="{ADC04171-2E60-415A-B144-AE71CCE79B99}" dt="2018-10-27T07:14:50.628" v="82" actId="478"/>
          <ac:grpSpMkLst>
            <pc:docMk/>
            <pc:sldMk cId="0" sldId="274"/>
            <ac:grpSpMk id="88" creationId="{43131CA1-670F-4DFB-9524-6094998CE486}"/>
          </ac:grpSpMkLst>
        </pc:grpChg>
        <pc:grpChg chg="del">
          <ac:chgData name="Matt Carlson" userId="0e792f37f00095d9" providerId="LiveId" clId="{ADC04171-2E60-415A-B144-AE71CCE79B99}" dt="2018-10-27T07:13:20.841" v="47" actId="478"/>
          <ac:grpSpMkLst>
            <pc:docMk/>
            <pc:sldMk cId="0" sldId="274"/>
            <ac:grpSpMk id="93" creationId="{9FDCDDCA-1FF6-441B-9A85-881125CD7510}"/>
          </ac:grpSpMkLst>
        </pc:grpChg>
        <pc:grpChg chg="add del">
          <ac:chgData name="Matt Carlson" userId="0e792f37f00095d9" providerId="LiveId" clId="{ADC04171-2E60-415A-B144-AE71CCE79B99}" dt="2018-10-27T07:14:19.969" v="73" actId="478"/>
          <ac:grpSpMkLst>
            <pc:docMk/>
            <pc:sldMk cId="0" sldId="274"/>
            <ac:grpSpMk id="98" creationId="{7650FC8F-C116-4A2B-BEBB-C110B037FDBD}"/>
          </ac:grpSpMkLst>
        </pc:grpChg>
        <pc:grpChg chg="add del">
          <ac:chgData name="Matt Carlson" userId="0e792f37f00095d9" providerId="LiveId" clId="{ADC04171-2E60-415A-B144-AE71CCE79B99}" dt="2018-10-27T07:13:55.657" v="65" actId="478"/>
          <ac:grpSpMkLst>
            <pc:docMk/>
            <pc:sldMk cId="0" sldId="274"/>
            <ac:grpSpMk id="105" creationId="{4FD412EE-478C-4D56-88D6-E305DEB7E1EA}"/>
          </ac:grpSpMkLst>
        </pc:grpChg>
        <pc:grpChg chg="add del mod">
          <ac:chgData name="Matt Carlson" userId="0e792f37f00095d9" providerId="LiveId" clId="{ADC04171-2E60-415A-B144-AE71CCE79B99}" dt="2018-10-27T07:13:47.918" v="60" actId="478"/>
          <ac:grpSpMkLst>
            <pc:docMk/>
            <pc:sldMk cId="0" sldId="274"/>
            <ac:grpSpMk id="113" creationId="{9C3CB47C-A0A6-4F0D-96BD-CCE8AA8BB5E2}"/>
          </ac:grpSpMkLst>
        </pc:grpChg>
        <pc:grpChg chg="add del mod">
          <ac:chgData name="Matt Carlson" userId="0e792f37f00095d9" providerId="LiveId" clId="{ADC04171-2E60-415A-B144-AE71CCE79B99}" dt="2018-10-27T07:13:31.648" v="51" actId="478"/>
          <ac:grpSpMkLst>
            <pc:docMk/>
            <pc:sldMk cId="0" sldId="274"/>
            <ac:grpSpMk id="120" creationId="{0A1CCB7F-2455-4761-97AC-3B55EFD8F500}"/>
          </ac:grpSpMkLst>
        </pc:grpChg>
        <pc:grpChg chg="add mod">
          <ac:chgData name="Matt Carlson" userId="0e792f37f00095d9" providerId="LiveId" clId="{ADC04171-2E60-415A-B144-AE71CCE79B99}" dt="2018-10-27T07:13:38.316" v="53" actId="1076"/>
          <ac:grpSpMkLst>
            <pc:docMk/>
            <pc:sldMk cId="0" sldId="274"/>
            <ac:grpSpMk id="127" creationId="{CE2E5F77-E308-4BDC-B86D-F99068E9979C}"/>
          </ac:grpSpMkLst>
        </pc:grpChg>
        <pc:grpChg chg="add mod">
          <ac:chgData name="Matt Carlson" userId="0e792f37f00095d9" providerId="LiveId" clId="{ADC04171-2E60-415A-B144-AE71CCE79B99}" dt="2018-10-27T07:13:38.316" v="53" actId="1076"/>
          <ac:grpSpMkLst>
            <pc:docMk/>
            <pc:sldMk cId="0" sldId="274"/>
            <ac:grpSpMk id="130" creationId="{CF74C6A6-6338-4A1D-92EC-557A9BC84F67}"/>
          </ac:grpSpMkLst>
        </pc:grpChg>
        <pc:grpChg chg="add del mod ord">
          <ac:chgData name="Matt Carlson" userId="0e792f37f00095d9" providerId="LiveId" clId="{ADC04171-2E60-415A-B144-AE71CCE79B99}" dt="2018-10-27T07:13:52.955" v="64" actId="167"/>
          <ac:grpSpMkLst>
            <pc:docMk/>
            <pc:sldMk cId="0" sldId="274"/>
            <ac:grpSpMk id="134" creationId="{366B365D-1715-478A-B696-5C6BAC9067E8}"/>
          </ac:grpSpMkLst>
        </pc:grpChg>
        <pc:grpChg chg="add mod">
          <ac:chgData name="Matt Carlson" userId="0e792f37f00095d9" providerId="LiveId" clId="{ADC04171-2E60-415A-B144-AE71CCE79B99}" dt="2018-10-27T07:13:58.959" v="67" actId="1076"/>
          <ac:grpSpMkLst>
            <pc:docMk/>
            <pc:sldMk cId="0" sldId="274"/>
            <ac:grpSpMk id="138" creationId="{F7B35565-9BE9-4F36-ABD9-319CA65230DA}"/>
          </ac:grpSpMkLst>
        </pc:grpChg>
        <pc:grpChg chg="add mod ord">
          <ac:chgData name="Matt Carlson" userId="0e792f37f00095d9" providerId="LiveId" clId="{ADC04171-2E60-415A-B144-AE71CCE79B99}" dt="2018-10-27T07:14:11.660" v="71" actId="167"/>
          <ac:grpSpMkLst>
            <pc:docMk/>
            <pc:sldMk cId="0" sldId="274"/>
            <ac:grpSpMk id="142" creationId="{E7B109C4-E14B-49EB-B76F-7A8C08638151}"/>
          </ac:grpSpMkLst>
        </pc:grpChg>
        <pc:grpChg chg="add mod ord">
          <ac:chgData name="Matt Carlson" userId="0e792f37f00095d9" providerId="LiveId" clId="{ADC04171-2E60-415A-B144-AE71CCE79B99}" dt="2018-10-27T07:14:26.347" v="76" actId="167"/>
          <ac:grpSpMkLst>
            <pc:docMk/>
            <pc:sldMk cId="0" sldId="274"/>
            <ac:grpSpMk id="146" creationId="{BB39AE1D-6F19-4B71-A031-2683C56B5110}"/>
          </ac:grpSpMkLst>
        </pc:grpChg>
        <pc:grpChg chg="add mod ord">
          <ac:chgData name="Matt Carlson" userId="0e792f37f00095d9" providerId="LiveId" clId="{ADC04171-2E60-415A-B144-AE71CCE79B99}" dt="2018-10-27T07:15:02.383" v="85" actId="1076"/>
          <ac:grpSpMkLst>
            <pc:docMk/>
            <pc:sldMk cId="0" sldId="274"/>
            <ac:grpSpMk id="150" creationId="{7757CDB4-EE0D-4D97-846C-2C495D3FCAEC}"/>
          </ac:grpSpMkLst>
        </pc:grpChg>
        <pc:grpChg chg="add mod">
          <ac:chgData name="Matt Carlson" userId="0e792f37f00095d9" providerId="LiveId" clId="{ADC04171-2E60-415A-B144-AE71CCE79B99}" dt="2018-10-27T07:14:54.877" v="83" actId="1076"/>
          <ac:grpSpMkLst>
            <pc:docMk/>
            <pc:sldMk cId="0" sldId="274"/>
            <ac:grpSpMk id="154" creationId="{0C993DD8-2442-418D-8817-0ADA30F86A47}"/>
          </ac:grpSpMkLst>
        </pc:grpChg>
        <pc:graphicFrameChg chg="mod modGraphic">
          <ac:chgData name="Matt Carlson" userId="0e792f37f00095d9" providerId="LiveId" clId="{ADC04171-2E60-415A-B144-AE71CCE79B99}" dt="2018-10-27T07:15:37.579" v="105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del">
          <ac:chgData name="Matt Carlson" userId="0e792f37f00095d9" providerId="LiveId" clId="{ADC04171-2E60-415A-B144-AE71CCE79B99}" dt="2018-10-27T05:45:12.378" v="9" actId="478"/>
          <ac:picMkLst>
            <pc:docMk/>
            <pc:sldMk cId="0" sldId="274"/>
            <ac:picMk id="9" creationId="{2204277E-9D79-4630-9E43-F6A0AC5B7457}"/>
          </ac:picMkLst>
        </pc:picChg>
        <pc:picChg chg="add del mod">
          <ac:chgData name="Matt Carlson" userId="0e792f37f00095d9" providerId="LiveId" clId="{ADC04171-2E60-415A-B144-AE71CCE79B99}" dt="2018-10-27T05:45:12.378" v="9" actId="478"/>
          <ac:picMkLst>
            <pc:docMk/>
            <pc:sldMk cId="0" sldId="274"/>
            <ac:picMk id="10" creationId="{41E18BE5-AB34-44F2-B3B6-C0FCA2DA8003}"/>
          </ac:picMkLst>
        </pc:picChg>
        <pc:picChg chg="add del mod">
          <ac:chgData name="Matt Carlson" userId="0e792f37f00095d9" providerId="LiveId" clId="{ADC04171-2E60-415A-B144-AE71CCE79B99}" dt="2018-10-27T05:45:14.994" v="10" actId="478"/>
          <ac:picMkLst>
            <pc:docMk/>
            <pc:sldMk cId="0" sldId="274"/>
            <ac:picMk id="11" creationId="{10511F6A-6EB2-4808-B6BD-2840C0D84D22}"/>
          </ac:picMkLst>
        </pc:picChg>
        <pc:picChg chg="add del mod">
          <ac:chgData name="Matt Carlson" userId="0e792f37f00095d9" providerId="LiveId" clId="{ADC04171-2E60-415A-B144-AE71CCE79B99}" dt="2018-10-27T05:45:14.994" v="10" actId="478"/>
          <ac:picMkLst>
            <pc:docMk/>
            <pc:sldMk cId="0" sldId="274"/>
            <ac:picMk id="12" creationId="{D04272FC-CCB4-4AA9-8B0B-1B0AC465DD7F}"/>
          </ac:picMkLst>
        </pc:picChg>
        <pc:picChg chg="add">
          <ac:chgData name="Matt Carlson" userId="0e792f37f00095d9" providerId="LiveId" clId="{ADC04171-2E60-415A-B144-AE71CCE79B99}" dt="2018-10-27T05:45:15.401" v="11"/>
          <ac:picMkLst>
            <pc:docMk/>
            <pc:sldMk cId="0" sldId="274"/>
            <ac:picMk id="13" creationId="{86018A87-A061-4B2A-B0F7-9FA8BDF1133F}"/>
          </ac:picMkLst>
        </pc:picChg>
        <pc:picChg chg="add">
          <ac:chgData name="Matt Carlson" userId="0e792f37f00095d9" providerId="LiveId" clId="{ADC04171-2E60-415A-B144-AE71CCE79B99}" dt="2018-10-27T05:45:15.401" v="11"/>
          <ac:picMkLst>
            <pc:docMk/>
            <pc:sldMk cId="0" sldId="274"/>
            <ac:picMk id="14" creationId="{D63A6746-F297-40F4-8001-AB3E87353CBC}"/>
          </ac:picMkLst>
        </pc:picChg>
        <pc:picChg chg="add">
          <ac:chgData name="Matt Carlson" userId="0e792f37f00095d9" providerId="LiveId" clId="{ADC04171-2E60-415A-B144-AE71CCE79B99}" dt="2018-10-27T05:45:15.401" v="11"/>
          <ac:picMkLst>
            <pc:docMk/>
            <pc:sldMk cId="0" sldId="274"/>
            <ac:picMk id="15" creationId="{E0B68CEE-85AB-4386-90E7-89BA1C1B4FD3}"/>
          </ac:picMkLst>
        </pc:picChg>
        <pc:picChg chg="add">
          <ac:chgData name="Matt Carlson" userId="0e792f37f00095d9" providerId="LiveId" clId="{ADC04171-2E60-415A-B144-AE71CCE79B99}" dt="2018-10-27T05:45:15.401" v="11"/>
          <ac:picMkLst>
            <pc:docMk/>
            <pc:sldMk cId="0" sldId="274"/>
            <ac:picMk id="16" creationId="{C3372227-4460-447F-8226-648E903130E0}"/>
          </ac:picMkLst>
        </pc:picChg>
        <pc:picChg chg="del">
          <ac:chgData name="Matt Carlson" userId="0e792f37f00095d9" providerId="LiveId" clId="{ADC04171-2E60-415A-B144-AE71CCE79B99}" dt="2018-10-27T05:25:23.118" v="0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ADC04171-2E60-415A-B144-AE71CCE79B99}" dt="2018-10-27T05:25:38.276" v="6" actId="478"/>
          <ac:picMkLst>
            <pc:docMk/>
            <pc:sldMk cId="0" sldId="274"/>
            <ac:picMk id="3114" creationId="{00000000-0000-0000-0000-000000000000}"/>
          </ac:picMkLst>
        </pc:picChg>
        <pc:cxnChg chg="add ord">
          <ac:chgData name="Matt Carlson" userId="0e792f37f00095d9" providerId="LiveId" clId="{ADC04171-2E60-415A-B144-AE71CCE79B99}" dt="2018-10-27T07:14:14.075" v="72" actId="167"/>
          <ac:cxnSpMkLst>
            <pc:docMk/>
            <pc:sldMk cId="0" sldId="274"/>
            <ac:cxnSpMk id="23" creationId="{D8395242-9775-4C5B-86BA-26AA690A34C5}"/>
          </ac:cxnSpMkLst>
        </pc:cxnChg>
        <pc:cxnChg chg="add">
          <ac:chgData name="Matt Carlson" userId="0e792f37f00095d9" providerId="LiveId" clId="{ADC04171-2E60-415A-B144-AE71CCE79B99}" dt="2018-10-27T07:11:53.398" v="13"/>
          <ac:cxnSpMkLst>
            <pc:docMk/>
            <pc:sldMk cId="0" sldId="274"/>
            <ac:cxnSpMk id="28" creationId="{914FCB01-18BB-45B1-A4D8-9BD3D3BED099}"/>
          </ac:cxnSpMkLst>
        </pc:cxnChg>
        <pc:cxnChg chg="add">
          <ac:chgData name="Matt Carlson" userId="0e792f37f00095d9" providerId="LiveId" clId="{ADC04171-2E60-415A-B144-AE71CCE79B99}" dt="2018-10-27T07:11:53.398" v="13"/>
          <ac:cxnSpMkLst>
            <pc:docMk/>
            <pc:sldMk cId="0" sldId="274"/>
            <ac:cxnSpMk id="29" creationId="{7DDC1E27-4D52-44D1-B634-2CA3ABA97083}"/>
          </ac:cxnSpMkLst>
        </pc:cxnChg>
        <pc:cxnChg chg="add">
          <ac:chgData name="Matt Carlson" userId="0e792f37f00095d9" providerId="LiveId" clId="{ADC04171-2E60-415A-B144-AE71CCE79B99}" dt="2018-10-27T07:11:53.398" v="13"/>
          <ac:cxnSpMkLst>
            <pc:docMk/>
            <pc:sldMk cId="0" sldId="274"/>
            <ac:cxnSpMk id="30" creationId="{DCBAD417-21D2-49B0-9359-BA0766B82CA0}"/>
          </ac:cxnSpMkLst>
        </pc:cxnChg>
        <pc:cxnChg chg="add">
          <ac:chgData name="Matt Carlson" userId="0e792f37f00095d9" providerId="LiveId" clId="{ADC04171-2E60-415A-B144-AE71CCE79B99}" dt="2018-10-27T07:11:53.398" v="13"/>
          <ac:cxnSpMkLst>
            <pc:docMk/>
            <pc:sldMk cId="0" sldId="274"/>
            <ac:cxnSpMk id="31" creationId="{B13A77C9-D5A4-4D30-880C-42A8DBDB9E07}"/>
          </ac:cxnSpMkLst>
        </pc:cxnChg>
        <pc:cxnChg chg="add">
          <ac:chgData name="Matt Carlson" userId="0e792f37f00095d9" providerId="LiveId" clId="{ADC04171-2E60-415A-B144-AE71CCE79B99}" dt="2018-10-27T07:11:53.398" v="13"/>
          <ac:cxnSpMkLst>
            <pc:docMk/>
            <pc:sldMk cId="0" sldId="274"/>
            <ac:cxnSpMk id="32" creationId="{1BD1FD62-FFFB-4862-9E0F-0F5023644126}"/>
          </ac:cxnSpMkLst>
        </pc:cxnChg>
        <pc:cxnChg chg="add">
          <ac:chgData name="Matt Carlson" userId="0e792f37f00095d9" providerId="LiveId" clId="{ADC04171-2E60-415A-B144-AE71CCE79B99}" dt="2018-10-27T07:11:53.398" v="13"/>
          <ac:cxnSpMkLst>
            <pc:docMk/>
            <pc:sldMk cId="0" sldId="274"/>
            <ac:cxnSpMk id="33" creationId="{EE6FFC24-EAE8-4827-9243-29DC3171125C}"/>
          </ac:cxnSpMkLst>
        </pc:cxnChg>
        <pc:cxnChg chg="add">
          <ac:chgData name="Matt Carlson" userId="0e792f37f00095d9" providerId="LiveId" clId="{ADC04171-2E60-415A-B144-AE71CCE79B99}" dt="2018-10-27T07:11:53.398" v="13"/>
          <ac:cxnSpMkLst>
            <pc:docMk/>
            <pc:sldMk cId="0" sldId="274"/>
            <ac:cxnSpMk id="66" creationId="{966D1176-C400-4F38-BF91-EF7BC14D0F58}"/>
          </ac:cxnSpMkLst>
        </pc:cxnChg>
      </pc:sldChg>
      <pc:sldChg chg="del">
        <pc:chgData name="Matt Carlson" userId="0e792f37f00095d9" providerId="LiveId" clId="{ADC04171-2E60-415A-B144-AE71CCE79B99}" dt="2018-10-27T07:16:03.618" v="108" actId="2696"/>
        <pc:sldMkLst>
          <pc:docMk/>
          <pc:sldMk cId="0" sldId="275"/>
        </pc:sldMkLst>
      </pc:sldChg>
      <pc:sldChg chg="del">
        <pc:chgData name="Matt Carlson" userId="0e792f37f00095d9" providerId="LiveId" clId="{ADC04171-2E60-415A-B144-AE71CCE79B99}" dt="2018-10-27T07:16:03.600" v="107" actId="2696"/>
        <pc:sldMkLst>
          <pc:docMk/>
          <pc:sldMk cId="0" sldId="276"/>
        </pc:sldMkLst>
      </pc:sldChg>
      <pc:sldChg chg="del">
        <pc:chgData name="Matt Carlson" userId="0e792f37f00095d9" providerId="LiveId" clId="{ADC04171-2E60-415A-B144-AE71CCE79B99}" dt="2018-10-27T07:16:03.548" v="106" actId="2696"/>
        <pc:sldMkLst>
          <pc:docMk/>
          <pc:sldMk cId="0" sldId="279"/>
        </pc:sldMkLst>
      </pc:sldChg>
      <pc:sldChg chg="del">
        <pc:chgData name="Matt Carlson" userId="0e792f37f00095d9" providerId="LiveId" clId="{ADC04171-2E60-415A-B144-AE71CCE79B99}" dt="2018-10-27T07:16:03.639" v="109" actId="2696"/>
        <pc:sldMkLst>
          <pc:docMk/>
          <pc:sldMk cId="0" sldId="280"/>
        </pc:sldMkLst>
      </pc:sldChg>
      <pc:sldChg chg="del">
        <pc:chgData name="Matt Carlson" userId="0e792f37f00095d9" providerId="LiveId" clId="{ADC04171-2E60-415A-B144-AE71CCE79B99}" dt="2018-10-27T07:16:03.670" v="110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c 21">
            <a:extLst>
              <a:ext uri="{FF2B5EF4-FFF2-40B4-BE49-F238E27FC236}">
                <a16:creationId xmlns:a16="http://schemas.microsoft.com/office/drawing/2014/main" id="{FFD92AED-82E8-4DF0-8E25-457ABC3A1DBF}"/>
              </a:ext>
            </a:extLst>
          </p:cNvPr>
          <p:cNvSpPr/>
          <p:nvPr/>
        </p:nvSpPr>
        <p:spPr>
          <a:xfrm>
            <a:off x="3084513" y="4257071"/>
            <a:ext cx="3740150" cy="4648200"/>
          </a:xfrm>
          <a:prstGeom prst="arc">
            <a:avLst>
              <a:gd name="adj1" fmla="val 16200000"/>
              <a:gd name="adj2" fmla="val 240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46" name="Group 288">
            <a:extLst>
              <a:ext uri="{FF2B5EF4-FFF2-40B4-BE49-F238E27FC236}">
                <a16:creationId xmlns:a16="http://schemas.microsoft.com/office/drawing/2014/main" id="{BB39AE1D-6F19-4B71-A031-2683C56B5110}"/>
              </a:ext>
            </a:extLst>
          </p:cNvPr>
          <p:cNvGrpSpPr>
            <a:grpSpLocks/>
          </p:cNvGrpSpPr>
          <p:nvPr/>
        </p:nvGrpSpPr>
        <p:grpSpPr bwMode="auto">
          <a:xfrm>
            <a:off x="5651966" y="4217034"/>
            <a:ext cx="222250" cy="858838"/>
            <a:chOff x="384" y="816"/>
            <a:chExt cx="140" cy="541"/>
          </a:xfrm>
        </p:grpSpPr>
        <p:sp>
          <p:nvSpPr>
            <p:cNvPr id="147" name="Line 289">
              <a:extLst>
                <a:ext uri="{FF2B5EF4-FFF2-40B4-BE49-F238E27FC236}">
                  <a16:creationId xmlns:a16="http://schemas.microsoft.com/office/drawing/2014/main" id="{4A151CDC-C0CE-47BE-93F2-EB7A5C617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290">
              <a:extLst>
                <a:ext uri="{FF2B5EF4-FFF2-40B4-BE49-F238E27FC236}">
                  <a16:creationId xmlns:a16="http://schemas.microsoft.com/office/drawing/2014/main" id="{8609C54A-5ABB-43ED-ABB3-0E52535773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291">
              <a:extLst>
                <a:ext uri="{FF2B5EF4-FFF2-40B4-BE49-F238E27FC236}">
                  <a16:creationId xmlns:a16="http://schemas.microsoft.com/office/drawing/2014/main" id="{D1CEB6D5-F13D-4C3A-AE75-F90D69179B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395242-9775-4C5B-86BA-26AA690A34C5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280988" y="4250721"/>
            <a:ext cx="4673600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29">
            <a:extLst>
              <a:ext uri="{FF2B5EF4-FFF2-40B4-BE49-F238E27FC236}">
                <a16:creationId xmlns:a16="http://schemas.microsoft.com/office/drawing/2014/main" id="{E7B109C4-E14B-49EB-B76F-7A8C08638151}"/>
              </a:ext>
            </a:extLst>
          </p:cNvPr>
          <p:cNvGrpSpPr>
            <a:grpSpLocks/>
          </p:cNvGrpSpPr>
          <p:nvPr/>
        </p:nvGrpSpPr>
        <p:grpSpPr bwMode="auto">
          <a:xfrm>
            <a:off x="4688313" y="3903026"/>
            <a:ext cx="287338" cy="790575"/>
            <a:chOff x="528" y="240"/>
            <a:chExt cx="181" cy="498"/>
          </a:xfrm>
        </p:grpSpPr>
        <p:sp>
          <p:nvSpPr>
            <p:cNvPr id="143" name="Line 30">
              <a:extLst>
                <a:ext uri="{FF2B5EF4-FFF2-40B4-BE49-F238E27FC236}">
                  <a16:creationId xmlns:a16="http://schemas.microsoft.com/office/drawing/2014/main" id="{7991F89B-5329-43BF-B6BD-476B868AD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Line 31">
              <a:extLst>
                <a:ext uri="{FF2B5EF4-FFF2-40B4-BE49-F238E27FC236}">
                  <a16:creationId xmlns:a16="http://schemas.microsoft.com/office/drawing/2014/main" id="{1D2C2477-F236-477F-8AE4-0ECE36078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32">
              <a:extLst>
                <a:ext uri="{FF2B5EF4-FFF2-40B4-BE49-F238E27FC236}">
                  <a16:creationId xmlns:a16="http://schemas.microsoft.com/office/drawing/2014/main" id="{D56DFCBC-9FE8-43ED-8072-BD1493AC7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" name="Group 292">
            <a:extLst>
              <a:ext uri="{FF2B5EF4-FFF2-40B4-BE49-F238E27FC236}">
                <a16:creationId xmlns:a16="http://schemas.microsoft.com/office/drawing/2014/main" id="{366B365D-1715-478A-B696-5C6BAC9067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25904" y="4270843"/>
            <a:ext cx="222250" cy="858838"/>
            <a:chOff x="384" y="816"/>
            <a:chExt cx="140" cy="541"/>
          </a:xfrm>
        </p:grpSpPr>
        <p:sp>
          <p:nvSpPr>
            <p:cNvPr id="135" name="Line 293">
              <a:extLst>
                <a:ext uri="{FF2B5EF4-FFF2-40B4-BE49-F238E27FC236}">
                  <a16:creationId xmlns:a16="http://schemas.microsoft.com/office/drawing/2014/main" id="{8280CA80-C512-481A-B519-BDF244A267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294">
              <a:extLst>
                <a:ext uri="{FF2B5EF4-FFF2-40B4-BE49-F238E27FC236}">
                  <a16:creationId xmlns:a16="http://schemas.microsoft.com/office/drawing/2014/main" id="{A40DDEC9-324D-4B96-808F-F1B8D44912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295">
              <a:extLst>
                <a:ext uri="{FF2B5EF4-FFF2-40B4-BE49-F238E27FC236}">
                  <a16:creationId xmlns:a16="http://schemas.microsoft.com/office/drawing/2014/main" id="{11E4E4F3-AD02-4982-BAC0-E57ACEEE15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27477"/>
              </p:ext>
            </p:extLst>
          </p:nvPr>
        </p:nvGraphicFramePr>
        <p:xfrm>
          <a:off x="177800" y="165100"/>
          <a:ext cx="6997700" cy="304340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2018 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Trigger Treat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Bay 7 – Field of Zombies?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Dave McClure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anywhere downrange. Gun loaded, stock touching belt, muzzle pointed downrange.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3710714" y="6200364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pic>
        <p:nvPicPr>
          <p:cNvPr id="13" name="Picture 2" descr="Headstone grave clipart image">
            <a:extLst>
              <a:ext uri="{FF2B5EF4-FFF2-40B4-BE49-F238E27FC236}">
                <a16:creationId xmlns:a16="http://schemas.microsoft.com/office/drawing/2014/main" id="{86018A87-A061-4B2A-B0F7-9FA8BDF11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4364" y="141289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D63A6746-F297-40F4-8001-AB3E87353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Headstone grave clipart image">
            <a:extLst>
              <a:ext uri="{FF2B5EF4-FFF2-40B4-BE49-F238E27FC236}">
                <a16:creationId xmlns:a16="http://schemas.microsoft.com/office/drawing/2014/main" id="{E0B68CEE-85AB-4386-90E7-89BA1C1B4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646" y="141289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C3372227-4460-447F-8226-648E90313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482" y="381000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9">
            <a:extLst>
              <a:ext uri="{FF2B5EF4-FFF2-40B4-BE49-F238E27FC236}">
                <a16:creationId xmlns:a16="http://schemas.microsoft.com/office/drawing/2014/main" id="{BDB3F61A-CF40-4168-BA79-29C06651C0CB}"/>
              </a:ext>
            </a:extLst>
          </p:cNvPr>
          <p:cNvGrpSpPr>
            <a:grpSpLocks/>
          </p:cNvGrpSpPr>
          <p:nvPr/>
        </p:nvGrpSpPr>
        <p:grpSpPr bwMode="auto">
          <a:xfrm>
            <a:off x="5084183" y="3932872"/>
            <a:ext cx="287338" cy="790575"/>
            <a:chOff x="528" y="240"/>
            <a:chExt cx="181" cy="498"/>
          </a:xfrm>
        </p:grpSpPr>
        <p:sp>
          <p:nvSpPr>
            <p:cNvPr id="25" name="Line 30">
              <a:extLst>
                <a:ext uri="{FF2B5EF4-FFF2-40B4-BE49-F238E27FC236}">
                  <a16:creationId xmlns:a16="http://schemas.microsoft.com/office/drawing/2014/main" id="{040E70B5-1C02-4E14-9490-9B72FA3C0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1">
              <a:extLst>
                <a:ext uri="{FF2B5EF4-FFF2-40B4-BE49-F238E27FC236}">
                  <a16:creationId xmlns:a16="http://schemas.microsoft.com/office/drawing/2014/main" id="{1BA58286-FE0F-4AD2-A111-28E54BBE2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EED3219-C4F0-4CAE-AC06-7FE38947E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4FCB01-18BB-45B1-A4D8-9BD3D3BED099}"/>
              </a:ext>
            </a:extLst>
          </p:cNvPr>
          <p:cNvCxnSpPr/>
          <p:nvPr/>
        </p:nvCxnSpPr>
        <p:spPr>
          <a:xfrm flipV="1">
            <a:off x="3092744" y="6327620"/>
            <a:ext cx="0" cy="2342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DC1E27-4D52-44D1-B634-2CA3ABA97083}"/>
              </a:ext>
            </a:extLst>
          </p:cNvPr>
          <p:cNvCxnSpPr/>
          <p:nvPr/>
        </p:nvCxnSpPr>
        <p:spPr>
          <a:xfrm flipH="1" flipV="1">
            <a:off x="177801" y="6288224"/>
            <a:ext cx="2914944" cy="31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BAD417-21D2-49B0-9359-BA0766B82CA0}"/>
              </a:ext>
            </a:extLst>
          </p:cNvPr>
          <p:cNvCxnSpPr/>
          <p:nvPr/>
        </p:nvCxnSpPr>
        <p:spPr>
          <a:xfrm flipV="1">
            <a:off x="7210425" y="6600222"/>
            <a:ext cx="0" cy="2070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13A77C9-D5A4-4D30-880C-42A8DBDB9E07}"/>
              </a:ext>
            </a:extLst>
          </p:cNvPr>
          <p:cNvCxnSpPr>
            <a:endCxn id="22" idx="2"/>
          </p:cNvCxnSpPr>
          <p:nvPr/>
        </p:nvCxnSpPr>
        <p:spPr>
          <a:xfrm flipH="1" flipV="1">
            <a:off x="6824663" y="6593871"/>
            <a:ext cx="384175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D1FD62-FFFB-4862-9E0F-0F5023644126}"/>
              </a:ext>
            </a:extLst>
          </p:cNvPr>
          <p:cNvCxnSpPr>
            <a:cxnSpLocks/>
          </p:cNvCxnSpPr>
          <p:nvPr/>
        </p:nvCxnSpPr>
        <p:spPr>
          <a:xfrm flipH="1" flipV="1">
            <a:off x="3212186" y="5813862"/>
            <a:ext cx="2455039" cy="76731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6FFC24-EAE8-4827-9243-29DC3171125C}"/>
              </a:ext>
            </a:extLst>
          </p:cNvPr>
          <p:cNvCxnSpPr>
            <a:cxnSpLocks/>
          </p:cNvCxnSpPr>
          <p:nvPr/>
        </p:nvCxnSpPr>
        <p:spPr>
          <a:xfrm>
            <a:off x="3101969" y="6294983"/>
            <a:ext cx="2534712" cy="25894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292">
            <a:extLst>
              <a:ext uri="{FF2B5EF4-FFF2-40B4-BE49-F238E27FC236}">
                <a16:creationId xmlns:a16="http://schemas.microsoft.com/office/drawing/2014/main" id="{57D4A333-A3BC-4375-A8D5-FC9B4788E99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2970" y="4009389"/>
            <a:ext cx="222250" cy="858838"/>
            <a:chOff x="384" y="816"/>
            <a:chExt cx="140" cy="541"/>
          </a:xfrm>
        </p:grpSpPr>
        <p:sp>
          <p:nvSpPr>
            <p:cNvPr id="35" name="Line 293">
              <a:extLst>
                <a:ext uri="{FF2B5EF4-FFF2-40B4-BE49-F238E27FC236}">
                  <a16:creationId xmlns:a16="http://schemas.microsoft.com/office/drawing/2014/main" id="{294C5BC1-691E-49A5-9FB6-2589D7B628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94">
              <a:extLst>
                <a:ext uri="{FF2B5EF4-FFF2-40B4-BE49-F238E27FC236}">
                  <a16:creationId xmlns:a16="http://schemas.microsoft.com/office/drawing/2014/main" id="{1824C393-DBA0-492D-B021-2309887CAB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295">
              <a:extLst>
                <a:ext uri="{FF2B5EF4-FFF2-40B4-BE49-F238E27FC236}">
                  <a16:creationId xmlns:a16="http://schemas.microsoft.com/office/drawing/2014/main" id="{8B1CE989-2960-4577-BDE3-E76308834A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292">
            <a:extLst>
              <a:ext uri="{FF2B5EF4-FFF2-40B4-BE49-F238E27FC236}">
                <a16:creationId xmlns:a16="http://schemas.microsoft.com/office/drawing/2014/main" id="{ED9E1ACF-6E88-49C8-A88E-FA969496080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74500" y="4687072"/>
            <a:ext cx="222250" cy="858838"/>
            <a:chOff x="384" y="816"/>
            <a:chExt cx="140" cy="541"/>
          </a:xfrm>
        </p:grpSpPr>
        <p:sp>
          <p:nvSpPr>
            <p:cNvPr id="39" name="Line 293">
              <a:extLst>
                <a:ext uri="{FF2B5EF4-FFF2-40B4-BE49-F238E27FC236}">
                  <a16:creationId xmlns:a16="http://schemas.microsoft.com/office/drawing/2014/main" id="{C5EE478E-88A5-4CCA-8F72-8411ED551B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294">
              <a:extLst>
                <a:ext uri="{FF2B5EF4-FFF2-40B4-BE49-F238E27FC236}">
                  <a16:creationId xmlns:a16="http://schemas.microsoft.com/office/drawing/2014/main" id="{6C16B73C-A68E-49F2-8E97-CD6113A6D1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295">
              <a:extLst>
                <a:ext uri="{FF2B5EF4-FFF2-40B4-BE49-F238E27FC236}">
                  <a16:creationId xmlns:a16="http://schemas.microsoft.com/office/drawing/2014/main" id="{00AF2A57-504C-4F08-AF2E-F9CF4D04FB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Freeform 56">
            <a:extLst>
              <a:ext uri="{FF2B5EF4-FFF2-40B4-BE49-F238E27FC236}">
                <a16:creationId xmlns:a16="http://schemas.microsoft.com/office/drawing/2014/main" id="{C845010A-7294-4996-BE2A-9121831FE594}"/>
              </a:ext>
            </a:extLst>
          </p:cNvPr>
          <p:cNvSpPr>
            <a:spLocks/>
          </p:cNvSpPr>
          <p:nvPr/>
        </p:nvSpPr>
        <p:spPr bwMode="auto">
          <a:xfrm>
            <a:off x="5429976" y="5142772"/>
            <a:ext cx="259780" cy="1438399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1B55210A-6603-4A57-A531-3FB91352AEA5}"/>
              </a:ext>
            </a:extLst>
          </p:cNvPr>
          <p:cNvGrpSpPr>
            <a:grpSpLocks/>
          </p:cNvGrpSpPr>
          <p:nvPr/>
        </p:nvGrpSpPr>
        <p:grpSpPr bwMode="auto">
          <a:xfrm>
            <a:off x="3652015" y="3827800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123E48C1-F274-495F-889B-5DAF216946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EA700B9A-CBA3-4F38-B9D8-26D8F34B3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4B365E53-AF64-4323-92DC-F95847FCA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29">
            <a:extLst>
              <a:ext uri="{FF2B5EF4-FFF2-40B4-BE49-F238E27FC236}">
                <a16:creationId xmlns:a16="http://schemas.microsoft.com/office/drawing/2014/main" id="{5796D107-99AB-4F33-A433-9C27D15F1273}"/>
              </a:ext>
            </a:extLst>
          </p:cNvPr>
          <p:cNvGrpSpPr>
            <a:grpSpLocks/>
          </p:cNvGrpSpPr>
          <p:nvPr/>
        </p:nvGrpSpPr>
        <p:grpSpPr bwMode="auto">
          <a:xfrm>
            <a:off x="4072656" y="3881905"/>
            <a:ext cx="287338" cy="790575"/>
            <a:chOff x="528" y="240"/>
            <a:chExt cx="181" cy="498"/>
          </a:xfrm>
        </p:grpSpPr>
        <p:sp>
          <p:nvSpPr>
            <p:cNvPr id="48" name="Line 30">
              <a:extLst>
                <a:ext uri="{FF2B5EF4-FFF2-40B4-BE49-F238E27FC236}">
                  <a16:creationId xmlns:a16="http://schemas.microsoft.com/office/drawing/2014/main" id="{AB09E542-BE29-4525-9865-FBC9153D6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1">
              <a:extLst>
                <a:ext uri="{FF2B5EF4-FFF2-40B4-BE49-F238E27FC236}">
                  <a16:creationId xmlns:a16="http://schemas.microsoft.com/office/drawing/2014/main" id="{E7108B31-F72F-41B7-AC81-82767818B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72EE6F92-6631-4123-9D94-B8B278F07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" name="Group 13">
            <a:extLst>
              <a:ext uri="{FF2B5EF4-FFF2-40B4-BE49-F238E27FC236}">
                <a16:creationId xmlns:a16="http://schemas.microsoft.com/office/drawing/2014/main" id="{ADD0649A-1EDC-456D-8B07-7788A65BC469}"/>
              </a:ext>
            </a:extLst>
          </p:cNvPr>
          <p:cNvGrpSpPr>
            <a:grpSpLocks/>
          </p:cNvGrpSpPr>
          <p:nvPr/>
        </p:nvGrpSpPr>
        <p:grpSpPr bwMode="auto">
          <a:xfrm>
            <a:off x="3822625" y="3735810"/>
            <a:ext cx="393700" cy="1271589"/>
            <a:chOff x="2496" y="4380"/>
            <a:chExt cx="236" cy="690"/>
          </a:xfrm>
        </p:grpSpPr>
        <p:sp>
          <p:nvSpPr>
            <p:cNvPr id="52" name="AutoShape 14">
              <a:extLst>
                <a:ext uri="{FF2B5EF4-FFF2-40B4-BE49-F238E27FC236}">
                  <a16:creationId xmlns:a16="http://schemas.microsoft.com/office/drawing/2014/main" id="{BF644094-FA85-42D1-B958-CC27EE0BE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" name="AutoShape 15">
              <a:extLst>
                <a:ext uri="{FF2B5EF4-FFF2-40B4-BE49-F238E27FC236}">
                  <a16:creationId xmlns:a16="http://schemas.microsoft.com/office/drawing/2014/main" id="{553D6F26-4919-49CF-AD8E-A36E9C791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54" name="Group 13">
            <a:extLst>
              <a:ext uri="{FF2B5EF4-FFF2-40B4-BE49-F238E27FC236}">
                <a16:creationId xmlns:a16="http://schemas.microsoft.com/office/drawing/2014/main" id="{B3149E6B-6059-4754-A071-90E9B5015183}"/>
              </a:ext>
            </a:extLst>
          </p:cNvPr>
          <p:cNvGrpSpPr>
            <a:grpSpLocks/>
          </p:cNvGrpSpPr>
          <p:nvPr/>
        </p:nvGrpSpPr>
        <p:grpSpPr bwMode="auto">
          <a:xfrm>
            <a:off x="4803670" y="3636239"/>
            <a:ext cx="393700" cy="1271589"/>
            <a:chOff x="2496" y="4380"/>
            <a:chExt cx="236" cy="690"/>
          </a:xfrm>
        </p:grpSpPr>
        <p:sp>
          <p:nvSpPr>
            <p:cNvPr id="55" name="AutoShape 14">
              <a:extLst>
                <a:ext uri="{FF2B5EF4-FFF2-40B4-BE49-F238E27FC236}">
                  <a16:creationId xmlns:a16="http://schemas.microsoft.com/office/drawing/2014/main" id="{4637C613-4E49-4D13-BB11-9A81C1893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6" name="AutoShape 15">
              <a:extLst>
                <a:ext uri="{FF2B5EF4-FFF2-40B4-BE49-F238E27FC236}">
                  <a16:creationId xmlns:a16="http://schemas.microsoft.com/office/drawing/2014/main" id="{E429BC29-7F36-467D-B55C-F44DC60DC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57" name="Group 288">
            <a:extLst>
              <a:ext uri="{FF2B5EF4-FFF2-40B4-BE49-F238E27FC236}">
                <a16:creationId xmlns:a16="http://schemas.microsoft.com/office/drawing/2014/main" id="{413A1C43-DED5-47EC-A84B-373E8D6DDD36}"/>
              </a:ext>
            </a:extLst>
          </p:cNvPr>
          <p:cNvGrpSpPr>
            <a:grpSpLocks/>
          </p:cNvGrpSpPr>
          <p:nvPr/>
        </p:nvGrpSpPr>
        <p:grpSpPr bwMode="auto">
          <a:xfrm>
            <a:off x="5897797" y="4434522"/>
            <a:ext cx="222250" cy="858838"/>
            <a:chOff x="384" y="816"/>
            <a:chExt cx="140" cy="541"/>
          </a:xfrm>
        </p:grpSpPr>
        <p:sp>
          <p:nvSpPr>
            <p:cNvPr id="58" name="Line 289">
              <a:extLst>
                <a:ext uri="{FF2B5EF4-FFF2-40B4-BE49-F238E27FC236}">
                  <a16:creationId xmlns:a16="http://schemas.microsoft.com/office/drawing/2014/main" id="{1624EC62-69B1-4F2C-935C-B21D5F7615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290">
              <a:extLst>
                <a:ext uri="{FF2B5EF4-FFF2-40B4-BE49-F238E27FC236}">
                  <a16:creationId xmlns:a16="http://schemas.microsoft.com/office/drawing/2014/main" id="{8E49C41B-1EDF-430F-8797-19F8A892EA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291">
              <a:extLst>
                <a:ext uri="{FF2B5EF4-FFF2-40B4-BE49-F238E27FC236}">
                  <a16:creationId xmlns:a16="http://schemas.microsoft.com/office/drawing/2014/main" id="{2A26E0F8-3375-42EF-A157-4135195DC4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" name="Freeform 56">
            <a:extLst>
              <a:ext uri="{FF2B5EF4-FFF2-40B4-BE49-F238E27FC236}">
                <a16:creationId xmlns:a16="http://schemas.microsoft.com/office/drawing/2014/main" id="{0128DA8E-687F-4D9E-AA82-152F734310C4}"/>
              </a:ext>
            </a:extLst>
          </p:cNvPr>
          <p:cNvSpPr>
            <a:spLocks/>
          </p:cNvSpPr>
          <p:nvPr/>
        </p:nvSpPr>
        <p:spPr bwMode="auto">
          <a:xfrm flipH="1">
            <a:off x="5752562" y="4159763"/>
            <a:ext cx="518800" cy="1438399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" name="Group 292">
            <a:extLst>
              <a:ext uri="{FF2B5EF4-FFF2-40B4-BE49-F238E27FC236}">
                <a16:creationId xmlns:a16="http://schemas.microsoft.com/office/drawing/2014/main" id="{9FF4B998-ED08-43C6-B210-F2F62CD40CE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97373" y="3953193"/>
            <a:ext cx="222250" cy="858838"/>
            <a:chOff x="384" y="816"/>
            <a:chExt cx="140" cy="541"/>
          </a:xfrm>
        </p:grpSpPr>
        <p:sp>
          <p:nvSpPr>
            <p:cNvPr id="63" name="Line 293">
              <a:extLst>
                <a:ext uri="{FF2B5EF4-FFF2-40B4-BE49-F238E27FC236}">
                  <a16:creationId xmlns:a16="http://schemas.microsoft.com/office/drawing/2014/main" id="{9CD60F04-6FB7-4F7C-BDD8-8DBAFC0A03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294">
              <a:extLst>
                <a:ext uri="{FF2B5EF4-FFF2-40B4-BE49-F238E27FC236}">
                  <a16:creationId xmlns:a16="http://schemas.microsoft.com/office/drawing/2014/main" id="{3ACA591D-09FB-4FE2-94F5-2CDA5D0D6E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95">
              <a:extLst>
                <a:ext uri="{FF2B5EF4-FFF2-40B4-BE49-F238E27FC236}">
                  <a16:creationId xmlns:a16="http://schemas.microsoft.com/office/drawing/2014/main" id="{3FF03ECD-6A77-4C94-9BE3-F4EC0FA349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66D1176-C400-4F38-BF91-EF7BC14D0F58}"/>
              </a:ext>
            </a:extLst>
          </p:cNvPr>
          <p:cNvCxnSpPr>
            <a:cxnSpLocks/>
          </p:cNvCxnSpPr>
          <p:nvPr/>
        </p:nvCxnSpPr>
        <p:spPr>
          <a:xfrm flipV="1">
            <a:off x="3112065" y="5786038"/>
            <a:ext cx="100121" cy="49424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29">
            <a:extLst>
              <a:ext uri="{FF2B5EF4-FFF2-40B4-BE49-F238E27FC236}">
                <a16:creationId xmlns:a16="http://schemas.microsoft.com/office/drawing/2014/main" id="{71BC746E-1CF1-4DA0-A5E4-E963D9723F5D}"/>
              </a:ext>
            </a:extLst>
          </p:cNvPr>
          <p:cNvGrpSpPr>
            <a:grpSpLocks/>
          </p:cNvGrpSpPr>
          <p:nvPr/>
        </p:nvGrpSpPr>
        <p:grpSpPr bwMode="auto">
          <a:xfrm>
            <a:off x="3290296" y="3855433"/>
            <a:ext cx="287338" cy="790575"/>
            <a:chOff x="528" y="240"/>
            <a:chExt cx="181" cy="498"/>
          </a:xfrm>
        </p:grpSpPr>
        <p:sp>
          <p:nvSpPr>
            <p:cNvPr id="68" name="Line 30">
              <a:extLst>
                <a:ext uri="{FF2B5EF4-FFF2-40B4-BE49-F238E27FC236}">
                  <a16:creationId xmlns:a16="http://schemas.microsoft.com/office/drawing/2014/main" id="{9C101EBE-C9F9-478C-A79F-AE03183AF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31">
              <a:extLst>
                <a:ext uri="{FF2B5EF4-FFF2-40B4-BE49-F238E27FC236}">
                  <a16:creationId xmlns:a16="http://schemas.microsoft.com/office/drawing/2014/main" id="{5D1063D6-37CD-4334-9FE8-2CF3BAA32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EA7CA02B-5394-4F47-8489-A6516187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" name="Freeform 56">
            <a:extLst>
              <a:ext uri="{FF2B5EF4-FFF2-40B4-BE49-F238E27FC236}">
                <a16:creationId xmlns:a16="http://schemas.microsoft.com/office/drawing/2014/main" id="{9600E6ED-5A29-4EBD-9B58-E5935A5AAB1E}"/>
              </a:ext>
            </a:extLst>
          </p:cNvPr>
          <p:cNvSpPr>
            <a:spLocks/>
          </p:cNvSpPr>
          <p:nvPr/>
        </p:nvSpPr>
        <p:spPr bwMode="auto">
          <a:xfrm flipH="1">
            <a:off x="3174871" y="4351862"/>
            <a:ext cx="518800" cy="1438399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56">
            <a:extLst>
              <a:ext uri="{FF2B5EF4-FFF2-40B4-BE49-F238E27FC236}">
                <a16:creationId xmlns:a16="http://schemas.microsoft.com/office/drawing/2014/main" id="{701647F5-6C9D-409E-A2BF-704E9FBDF2A6}"/>
              </a:ext>
            </a:extLst>
          </p:cNvPr>
          <p:cNvSpPr>
            <a:spLocks/>
          </p:cNvSpPr>
          <p:nvPr/>
        </p:nvSpPr>
        <p:spPr bwMode="auto">
          <a:xfrm flipH="1">
            <a:off x="3388260" y="4672481"/>
            <a:ext cx="142208" cy="675004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rgbClr val="FFFFFF">
              <a:alpha val="9411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" name="Group 288">
            <a:extLst>
              <a:ext uri="{FF2B5EF4-FFF2-40B4-BE49-F238E27FC236}">
                <a16:creationId xmlns:a16="http://schemas.microsoft.com/office/drawing/2014/main" id="{9530853B-ABB6-41C8-93F5-C92BDF607555}"/>
              </a:ext>
            </a:extLst>
          </p:cNvPr>
          <p:cNvGrpSpPr>
            <a:grpSpLocks/>
          </p:cNvGrpSpPr>
          <p:nvPr/>
        </p:nvGrpSpPr>
        <p:grpSpPr bwMode="auto">
          <a:xfrm>
            <a:off x="5414431" y="4040822"/>
            <a:ext cx="222250" cy="858838"/>
            <a:chOff x="384" y="816"/>
            <a:chExt cx="140" cy="541"/>
          </a:xfrm>
        </p:grpSpPr>
        <p:sp>
          <p:nvSpPr>
            <p:cNvPr id="74" name="Line 289">
              <a:extLst>
                <a:ext uri="{FF2B5EF4-FFF2-40B4-BE49-F238E27FC236}">
                  <a16:creationId xmlns:a16="http://schemas.microsoft.com/office/drawing/2014/main" id="{9D1F7CFA-DA0D-45E2-B16D-874C898C3B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290">
              <a:extLst>
                <a:ext uri="{FF2B5EF4-FFF2-40B4-BE49-F238E27FC236}">
                  <a16:creationId xmlns:a16="http://schemas.microsoft.com/office/drawing/2014/main" id="{736D2CD7-23A8-4A29-9A6E-8A4CAAA6D8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291">
              <a:extLst>
                <a:ext uri="{FF2B5EF4-FFF2-40B4-BE49-F238E27FC236}">
                  <a16:creationId xmlns:a16="http://schemas.microsoft.com/office/drawing/2014/main" id="{A7E9A10C-8906-48A6-83F4-A32EC5FD01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" name="Group 13">
            <a:extLst>
              <a:ext uri="{FF2B5EF4-FFF2-40B4-BE49-F238E27FC236}">
                <a16:creationId xmlns:a16="http://schemas.microsoft.com/office/drawing/2014/main" id="{00F20942-230C-42A2-BD56-EE2756E39500}"/>
              </a:ext>
            </a:extLst>
          </p:cNvPr>
          <p:cNvGrpSpPr>
            <a:grpSpLocks/>
          </p:cNvGrpSpPr>
          <p:nvPr/>
        </p:nvGrpSpPr>
        <p:grpSpPr bwMode="auto">
          <a:xfrm>
            <a:off x="4860772" y="4679162"/>
            <a:ext cx="393700" cy="1271589"/>
            <a:chOff x="2496" y="4380"/>
            <a:chExt cx="236" cy="690"/>
          </a:xfrm>
        </p:grpSpPr>
        <p:sp>
          <p:nvSpPr>
            <p:cNvPr id="78" name="AutoShape 14">
              <a:extLst>
                <a:ext uri="{FF2B5EF4-FFF2-40B4-BE49-F238E27FC236}">
                  <a16:creationId xmlns:a16="http://schemas.microsoft.com/office/drawing/2014/main" id="{05DDC1B7-19AE-4BC0-8A3D-51F878F53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9" name="AutoShape 15">
              <a:extLst>
                <a:ext uri="{FF2B5EF4-FFF2-40B4-BE49-F238E27FC236}">
                  <a16:creationId xmlns:a16="http://schemas.microsoft.com/office/drawing/2014/main" id="{28E2776A-6CB6-40A1-99A5-28FB1352F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27" name="Group 13">
            <a:extLst>
              <a:ext uri="{FF2B5EF4-FFF2-40B4-BE49-F238E27FC236}">
                <a16:creationId xmlns:a16="http://schemas.microsoft.com/office/drawing/2014/main" id="{CE2E5F77-E308-4BDC-B86D-F99068E9979C}"/>
              </a:ext>
            </a:extLst>
          </p:cNvPr>
          <p:cNvGrpSpPr>
            <a:grpSpLocks/>
          </p:cNvGrpSpPr>
          <p:nvPr/>
        </p:nvGrpSpPr>
        <p:grpSpPr bwMode="auto">
          <a:xfrm>
            <a:off x="877636" y="3832953"/>
            <a:ext cx="393700" cy="1271589"/>
            <a:chOff x="2496" y="4380"/>
            <a:chExt cx="236" cy="690"/>
          </a:xfrm>
        </p:grpSpPr>
        <p:sp>
          <p:nvSpPr>
            <p:cNvPr id="128" name="AutoShape 14">
              <a:extLst>
                <a:ext uri="{FF2B5EF4-FFF2-40B4-BE49-F238E27FC236}">
                  <a16:creationId xmlns:a16="http://schemas.microsoft.com/office/drawing/2014/main" id="{6569C5CB-4B61-4527-81E6-5E444C4D5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9" name="AutoShape 15">
              <a:extLst>
                <a:ext uri="{FF2B5EF4-FFF2-40B4-BE49-F238E27FC236}">
                  <a16:creationId xmlns:a16="http://schemas.microsoft.com/office/drawing/2014/main" id="{1B4380DF-B88F-48BB-8C88-E4D6B5F17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30" name="Group 292">
            <a:extLst>
              <a:ext uri="{FF2B5EF4-FFF2-40B4-BE49-F238E27FC236}">
                <a16:creationId xmlns:a16="http://schemas.microsoft.com/office/drawing/2014/main" id="{CF74C6A6-6338-4A1D-92EC-557A9BC84F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6019" y="4788189"/>
            <a:ext cx="222250" cy="858838"/>
            <a:chOff x="384" y="816"/>
            <a:chExt cx="140" cy="541"/>
          </a:xfrm>
        </p:grpSpPr>
        <p:sp>
          <p:nvSpPr>
            <p:cNvPr id="131" name="Line 293">
              <a:extLst>
                <a:ext uri="{FF2B5EF4-FFF2-40B4-BE49-F238E27FC236}">
                  <a16:creationId xmlns:a16="http://schemas.microsoft.com/office/drawing/2014/main" id="{8096D205-7982-44C7-B66E-074385092B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294">
              <a:extLst>
                <a:ext uri="{FF2B5EF4-FFF2-40B4-BE49-F238E27FC236}">
                  <a16:creationId xmlns:a16="http://schemas.microsoft.com/office/drawing/2014/main" id="{C82FE4CE-9A45-4D5B-8DA2-CE8ECF6836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295">
              <a:extLst>
                <a:ext uri="{FF2B5EF4-FFF2-40B4-BE49-F238E27FC236}">
                  <a16:creationId xmlns:a16="http://schemas.microsoft.com/office/drawing/2014/main" id="{8E56A915-06E6-4982-8E87-54AAC919BB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8" name="Group 292">
            <a:extLst>
              <a:ext uri="{FF2B5EF4-FFF2-40B4-BE49-F238E27FC236}">
                <a16:creationId xmlns:a16="http://schemas.microsoft.com/office/drawing/2014/main" id="{F7B35565-9BE9-4F36-ABD9-319CA65230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368693" y="3881905"/>
            <a:ext cx="222250" cy="858838"/>
            <a:chOff x="384" y="816"/>
            <a:chExt cx="140" cy="541"/>
          </a:xfrm>
        </p:grpSpPr>
        <p:sp>
          <p:nvSpPr>
            <p:cNvPr id="139" name="Line 293">
              <a:extLst>
                <a:ext uri="{FF2B5EF4-FFF2-40B4-BE49-F238E27FC236}">
                  <a16:creationId xmlns:a16="http://schemas.microsoft.com/office/drawing/2014/main" id="{EC02420A-9F50-47FC-91D1-8A1A0C19BA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294">
              <a:extLst>
                <a:ext uri="{FF2B5EF4-FFF2-40B4-BE49-F238E27FC236}">
                  <a16:creationId xmlns:a16="http://schemas.microsoft.com/office/drawing/2014/main" id="{CB38D404-5892-4695-9BF0-67F40B6B2F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295">
              <a:extLst>
                <a:ext uri="{FF2B5EF4-FFF2-40B4-BE49-F238E27FC236}">
                  <a16:creationId xmlns:a16="http://schemas.microsoft.com/office/drawing/2014/main" id="{A3EE193E-2095-4C7A-81C7-690F9B340E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" name="Group 288">
            <a:extLst>
              <a:ext uri="{FF2B5EF4-FFF2-40B4-BE49-F238E27FC236}">
                <a16:creationId xmlns:a16="http://schemas.microsoft.com/office/drawing/2014/main" id="{0C993DD8-2442-418D-8817-0ADA30F86A47}"/>
              </a:ext>
            </a:extLst>
          </p:cNvPr>
          <p:cNvGrpSpPr>
            <a:grpSpLocks/>
          </p:cNvGrpSpPr>
          <p:nvPr/>
        </p:nvGrpSpPr>
        <p:grpSpPr bwMode="auto">
          <a:xfrm>
            <a:off x="5861366" y="5296747"/>
            <a:ext cx="222250" cy="858838"/>
            <a:chOff x="384" y="816"/>
            <a:chExt cx="140" cy="541"/>
          </a:xfrm>
        </p:grpSpPr>
        <p:sp>
          <p:nvSpPr>
            <p:cNvPr id="155" name="Line 289">
              <a:extLst>
                <a:ext uri="{FF2B5EF4-FFF2-40B4-BE49-F238E27FC236}">
                  <a16:creationId xmlns:a16="http://schemas.microsoft.com/office/drawing/2014/main" id="{1E392E89-E07C-4BF6-B67E-AB5DAD082D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290">
              <a:extLst>
                <a:ext uri="{FF2B5EF4-FFF2-40B4-BE49-F238E27FC236}">
                  <a16:creationId xmlns:a16="http://schemas.microsoft.com/office/drawing/2014/main" id="{DC593654-DA50-4AFF-B9CF-703778A2D6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291">
              <a:extLst>
                <a:ext uri="{FF2B5EF4-FFF2-40B4-BE49-F238E27FC236}">
                  <a16:creationId xmlns:a16="http://schemas.microsoft.com/office/drawing/2014/main" id="{F751CC10-08E0-409C-9470-EC8B29EBA8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288">
            <a:extLst>
              <a:ext uri="{FF2B5EF4-FFF2-40B4-BE49-F238E27FC236}">
                <a16:creationId xmlns:a16="http://schemas.microsoft.com/office/drawing/2014/main" id="{7757CDB4-EE0D-4D97-846C-2C495D3FCAEC}"/>
              </a:ext>
            </a:extLst>
          </p:cNvPr>
          <p:cNvGrpSpPr>
            <a:grpSpLocks/>
          </p:cNvGrpSpPr>
          <p:nvPr/>
        </p:nvGrpSpPr>
        <p:grpSpPr bwMode="auto">
          <a:xfrm>
            <a:off x="6081295" y="5622629"/>
            <a:ext cx="222250" cy="858838"/>
            <a:chOff x="384" y="816"/>
            <a:chExt cx="140" cy="541"/>
          </a:xfrm>
        </p:grpSpPr>
        <p:sp>
          <p:nvSpPr>
            <p:cNvPr id="151" name="Line 289">
              <a:extLst>
                <a:ext uri="{FF2B5EF4-FFF2-40B4-BE49-F238E27FC236}">
                  <a16:creationId xmlns:a16="http://schemas.microsoft.com/office/drawing/2014/main" id="{86632A91-B946-406C-9202-93D0CE833A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290">
              <a:extLst>
                <a:ext uri="{FF2B5EF4-FFF2-40B4-BE49-F238E27FC236}">
                  <a16:creationId xmlns:a16="http://schemas.microsoft.com/office/drawing/2014/main" id="{47B9B3A6-68C8-432D-8CD7-E249E50D3E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291">
              <a:extLst>
                <a:ext uri="{FF2B5EF4-FFF2-40B4-BE49-F238E27FC236}">
                  <a16:creationId xmlns:a16="http://schemas.microsoft.com/office/drawing/2014/main" id="{AC257EF9-3DB9-4E33-B9B3-18E88E02B2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101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160</cp:revision>
  <dcterms:created xsi:type="dcterms:W3CDTF">2002-08-21T12:11:08Z</dcterms:created>
  <dcterms:modified xsi:type="dcterms:W3CDTF">2018-10-27T07:16:06Z</dcterms:modified>
  <cp:category>Shooting</cp:category>
</cp:coreProperties>
</file>